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15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6" r:id="rId2"/>
    <p:sldId id="284" r:id="rId3"/>
    <p:sldId id="285" r:id="rId4"/>
    <p:sldId id="279" r:id="rId5"/>
    <p:sldId id="287" r:id="rId6"/>
    <p:sldId id="260" r:id="rId7"/>
    <p:sldId id="290" r:id="rId8"/>
    <p:sldId id="286" r:id="rId9"/>
    <p:sldId id="280" r:id="rId10"/>
    <p:sldId id="281" r:id="rId11"/>
    <p:sldId id="291" r:id="rId12"/>
    <p:sldId id="268" r:id="rId13"/>
    <p:sldId id="269" r:id="rId14"/>
    <p:sldId id="294" r:id="rId15"/>
    <p:sldId id="296" r:id="rId16"/>
    <p:sldId id="270" r:id="rId17"/>
    <p:sldId id="271" r:id="rId18"/>
    <p:sldId id="288" r:id="rId19"/>
    <p:sldId id="272" r:id="rId20"/>
    <p:sldId id="289" r:id="rId21"/>
    <p:sldId id="273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0000"/>
    <a:srgbClr val="A04141"/>
    <a:srgbClr val="7ABD7A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82726" autoAdjust="0"/>
  </p:normalViewPr>
  <p:slideViewPr>
    <p:cSldViewPr snapToGrid="0">
      <p:cViewPr>
        <p:scale>
          <a:sx n="100" d="100"/>
          <a:sy n="100" d="100"/>
        </p:scale>
        <p:origin x="936" y="-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CB32F-8C8D-449E-8BE4-D52C43C60E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DA8E071-B16C-4326-AAC7-D3C7E67EE5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Analoge</a:t>
          </a:r>
          <a:r>
            <a:rPr lang="en-US" dirty="0"/>
            <a:t> </a:t>
          </a:r>
          <a:r>
            <a:rPr lang="de-DE" noProof="0" dirty="0"/>
            <a:t>elektronische</a:t>
          </a:r>
          <a:r>
            <a:rPr lang="en-US" dirty="0"/>
            <a:t> </a:t>
          </a:r>
          <a:r>
            <a:rPr lang="de-DE" noProof="0" dirty="0"/>
            <a:t>Schaltungen</a:t>
          </a:r>
        </a:p>
      </dgm:t>
    </dgm:pt>
    <dgm:pt modelId="{EE7B2B7D-908C-4B68-B99D-4F220B18C5B6}" type="parTrans" cxnId="{D4468133-43FB-4543-964D-5072E7A52672}">
      <dgm:prSet/>
      <dgm:spPr/>
      <dgm:t>
        <a:bodyPr/>
        <a:lstStyle/>
        <a:p>
          <a:endParaRPr lang="en-US"/>
        </a:p>
      </dgm:t>
    </dgm:pt>
    <dgm:pt modelId="{7F6855C8-89C7-419A-AE0C-8FCF1D303B0E}" type="sibTrans" cxnId="{D4468133-43FB-4543-964D-5072E7A52672}">
      <dgm:prSet/>
      <dgm:spPr/>
      <dgm:t>
        <a:bodyPr/>
        <a:lstStyle/>
        <a:p>
          <a:endParaRPr lang="en-US"/>
        </a:p>
      </dgm:t>
    </dgm:pt>
    <dgm:pt modelId="{F9E422DB-C24C-49A0-8657-9ED376B145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Digitale</a:t>
          </a:r>
          <a:r>
            <a:rPr lang="en-US" dirty="0"/>
            <a:t> </a:t>
          </a:r>
          <a:r>
            <a:rPr lang="de-DE" noProof="0" dirty="0"/>
            <a:t>elektronische</a:t>
          </a:r>
          <a:r>
            <a:rPr lang="en-US" dirty="0"/>
            <a:t> </a:t>
          </a:r>
          <a:r>
            <a:rPr lang="de-DE" noProof="0" dirty="0"/>
            <a:t>Schaltungen</a:t>
          </a:r>
        </a:p>
      </dgm:t>
    </dgm:pt>
    <dgm:pt modelId="{8E76A684-70BB-496B-86EE-9A11385D9EAF}" type="parTrans" cxnId="{E5065FD4-1B46-4919-879E-D18B48F854BA}">
      <dgm:prSet/>
      <dgm:spPr/>
      <dgm:t>
        <a:bodyPr/>
        <a:lstStyle/>
        <a:p>
          <a:endParaRPr lang="en-US"/>
        </a:p>
      </dgm:t>
    </dgm:pt>
    <dgm:pt modelId="{2C0A3D3F-579C-4A53-ACBE-174798894441}" type="sibTrans" cxnId="{E5065FD4-1B46-4919-879E-D18B48F854BA}">
      <dgm:prSet/>
      <dgm:spPr/>
      <dgm:t>
        <a:bodyPr/>
        <a:lstStyle/>
        <a:p>
          <a:endParaRPr lang="en-US"/>
        </a:p>
      </dgm:t>
    </dgm:pt>
    <dgm:pt modelId="{A5869B42-ACA0-40A4-BE69-E99A4DD0DD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Beispiel: Schaltung für Flip-Flop</a:t>
          </a:r>
        </a:p>
      </dgm:t>
    </dgm:pt>
    <dgm:pt modelId="{B6178D4B-5BA6-43AE-84C8-8B15A1B919CC}" type="parTrans" cxnId="{8C573671-0AD1-4902-B1B0-52904A9A1C30}">
      <dgm:prSet/>
      <dgm:spPr/>
      <dgm:t>
        <a:bodyPr/>
        <a:lstStyle/>
        <a:p>
          <a:endParaRPr lang="en-US"/>
        </a:p>
      </dgm:t>
    </dgm:pt>
    <dgm:pt modelId="{D25BBAEA-176F-4667-A510-41305DFE8B73}" type="sibTrans" cxnId="{8C573671-0AD1-4902-B1B0-52904A9A1C30}">
      <dgm:prSet/>
      <dgm:spPr/>
      <dgm:t>
        <a:bodyPr/>
        <a:lstStyle/>
        <a:p>
          <a:endParaRPr lang="en-US"/>
        </a:p>
      </dgm:t>
    </dgm:pt>
    <dgm:pt modelId="{36EA1277-ADF8-412E-9BD7-827E5EDBE86D}" type="pres">
      <dgm:prSet presAssocID="{2BDCB32F-8C8D-449E-8BE4-D52C43C60E45}" presName="root" presStyleCnt="0">
        <dgm:presLayoutVars>
          <dgm:dir/>
          <dgm:resizeHandles val="exact"/>
        </dgm:presLayoutVars>
      </dgm:prSet>
      <dgm:spPr/>
    </dgm:pt>
    <dgm:pt modelId="{6E33FC59-0FBD-4F7E-8F61-D0CC67961527}" type="pres">
      <dgm:prSet presAssocID="{6DA8E071-B16C-4326-AAC7-D3C7E67EE589}" presName="compNode" presStyleCnt="0"/>
      <dgm:spPr/>
    </dgm:pt>
    <dgm:pt modelId="{C4E710A1-B45B-428B-9296-3756851C19DD}" type="pres">
      <dgm:prSet presAssocID="{6DA8E071-B16C-4326-AAC7-D3C7E67EE589}" presName="iconBgRect" presStyleLbl="bgShp" presStyleIdx="0" presStyleCnt="3"/>
      <dgm:spPr/>
    </dgm:pt>
    <dgm:pt modelId="{169B98A8-2E29-4383-A1D2-05714C3A8634}" type="pres">
      <dgm:prSet presAssocID="{6DA8E071-B16C-4326-AAC7-D3C7E67EE5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DF7F6E6B-7B01-4870-9834-662DD9C63F1A}" type="pres">
      <dgm:prSet presAssocID="{6DA8E071-B16C-4326-AAC7-D3C7E67EE589}" presName="spaceRect" presStyleCnt="0"/>
      <dgm:spPr/>
    </dgm:pt>
    <dgm:pt modelId="{61D245FB-3DDF-48F7-9F53-AE1D18852F6F}" type="pres">
      <dgm:prSet presAssocID="{6DA8E071-B16C-4326-AAC7-D3C7E67EE589}" presName="textRect" presStyleLbl="revTx" presStyleIdx="0" presStyleCnt="3">
        <dgm:presLayoutVars>
          <dgm:chMax val="1"/>
          <dgm:chPref val="1"/>
        </dgm:presLayoutVars>
      </dgm:prSet>
      <dgm:spPr/>
    </dgm:pt>
    <dgm:pt modelId="{3D8B91AD-7C73-4430-9D27-1197E292B8DD}" type="pres">
      <dgm:prSet presAssocID="{7F6855C8-89C7-419A-AE0C-8FCF1D303B0E}" presName="sibTrans" presStyleCnt="0"/>
      <dgm:spPr/>
    </dgm:pt>
    <dgm:pt modelId="{394EF160-9ED9-442A-BA31-BB970EC059E1}" type="pres">
      <dgm:prSet presAssocID="{F9E422DB-C24C-49A0-8657-9ED376B14593}" presName="compNode" presStyleCnt="0"/>
      <dgm:spPr/>
    </dgm:pt>
    <dgm:pt modelId="{DD5BD47E-7A33-4190-835A-C07D076A5668}" type="pres">
      <dgm:prSet presAssocID="{F9E422DB-C24C-49A0-8657-9ED376B14593}" presName="iconBgRect" presStyleLbl="bgShp" presStyleIdx="1" presStyleCnt="3"/>
      <dgm:spPr/>
    </dgm:pt>
    <dgm:pt modelId="{E629E38A-BD7D-4614-A9B9-8DC77E745289}" type="pres">
      <dgm:prSet presAssocID="{F9E422DB-C24C-49A0-8657-9ED376B145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 with solid fill"/>
        </a:ext>
      </dgm:extLst>
    </dgm:pt>
    <dgm:pt modelId="{BA74B11D-A09B-481A-9550-57CFEDA97FEB}" type="pres">
      <dgm:prSet presAssocID="{F9E422DB-C24C-49A0-8657-9ED376B14593}" presName="spaceRect" presStyleCnt="0"/>
      <dgm:spPr/>
    </dgm:pt>
    <dgm:pt modelId="{BCA7D438-D508-42C8-8C43-FAC193BDF44B}" type="pres">
      <dgm:prSet presAssocID="{F9E422DB-C24C-49A0-8657-9ED376B14593}" presName="textRect" presStyleLbl="revTx" presStyleIdx="1" presStyleCnt="3">
        <dgm:presLayoutVars>
          <dgm:chMax val="1"/>
          <dgm:chPref val="1"/>
        </dgm:presLayoutVars>
      </dgm:prSet>
      <dgm:spPr/>
    </dgm:pt>
    <dgm:pt modelId="{F05B215C-4533-4A98-9EEC-A66E68BF880F}" type="pres">
      <dgm:prSet presAssocID="{2C0A3D3F-579C-4A53-ACBE-174798894441}" presName="sibTrans" presStyleCnt="0"/>
      <dgm:spPr/>
    </dgm:pt>
    <dgm:pt modelId="{B6FAD96D-62EF-492B-BBB5-A12366D922FD}" type="pres">
      <dgm:prSet presAssocID="{A5869B42-ACA0-40A4-BE69-E99A4DD0DD5F}" presName="compNode" presStyleCnt="0"/>
      <dgm:spPr/>
    </dgm:pt>
    <dgm:pt modelId="{D958CF18-2D65-400D-BBEE-2BDCDFAAFE13}" type="pres">
      <dgm:prSet presAssocID="{A5869B42-ACA0-40A4-BE69-E99A4DD0DD5F}" presName="iconBgRect" presStyleLbl="bgShp" presStyleIdx="2" presStyleCnt="3"/>
      <dgm:spPr/>
    </dgm:pt>
    <dgm:pt modelId="{58EFAA1E-04EE-4ACA-9F42-EB3CDD97BFB9}" type="pres">
      <dgm:prSet presAssocID="{A5869B42-ACA0-40A4-BE69-E99A4DD0DD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E858D6A4-87D8-4A8C-A91E-B8909E9FE09D}" type="pres">
      <dgm:prSet presAssocID="{A5869B42-ACA0-40A4-BE69-E99A4DD0DD5F}" presName="spaceRect" presStyleCnt="0"/>
      <dgm:spPr/>
    </dgm:pt>
    <dgm:pt modelId="{3B9ECA7D-213E-4038-BB75-3242C1108898}" type="pres">
      <dgm:prSet presAssocID="{A5869B42-ACA0-40A4-BE69-E99A4DD0DD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82E312-574A-45BF-B47F-BB46BFB95FF7}" type="presOf" srcId="{2BDCB32F-8C8D-449E-8BE4-D52C43C60E45}" destId="{36EA1277-ADF8-412E-9BD7-827E5EDBE86D}" srcOrd="0" destOrd="0" presId="urn:microsoft.com/office/officeart/2018/5/layout/IconCircleLabelList"/>
    <dgm:cxn modelId="{D4468133-43FB-4543-964D-5072E7A52672}" srcId="{2BDCB32F-8C8D-449E-8BE4-D52C43C60E45}" destId="{6DA8E071-B16C-4326-AAC7-D3C7E67EE589}" srcOrd="0" destOrd="0" parTransId="{EE7B2B7D-908C-4B68-B99D-4F220B18C5B6}" sibTransId="{7F6855C8-89C7-419A-AE0C-8FCF1D303B0E}"/>
    <dgm:cxn modelId="{8C573671-0AD1-4902-B1B0-52904A9A1C30}" srcId="{2BDCB32F-8C8D-449E-8BE4-D52C43C60E45}" destId="{A5869B42-ACA0-40A4-BE69-E99A4DD0DD5F}" srcOrd="2" destOrd="0" parTransId="{B6178D4B-5BA6-43AE-84C8-8B15A1B919CC}" sibTransId="{D25BBAEA-176F-4667-A510-41305DFE8B73}"/>
    <dgm:cxn modelId="{77C0BA71-94C3-4E59-923A-0C366964A191}" type="presOf" srcId="{A5869B42-ACA0-40A4-BE69-E99A4DD0DD5F}" destId="{3B9ECA7D-213E-4038-BB75-3242C1108898}" srcOrd="0" destOrd="0" presId="urn:microsoft.com/office/officeart/2018/5/layout/IconCircleLabelList"/>
    <dgm:cxn modelId="{73BBD27D-5853-4611-9743-4DE4AD122F50}" type="presOf" srcId="{6DA8E071-B16C-4326-AAC7-D3C7E67EE589}" destId="{61D245FB-3DDF-48F7-9F53-AE1D18852F6F}" srcOrd="0" destOrd="0" presId="urn:microsoft.com/office/officeart/2018/5/layout/IconCircleLabelList"/>
    <dgm:cxn modelId="{C9DF74BF-1FA2-4CB7-8042-3B7D5F6483D3}" type="presOf" srcId="{F9E422DB-C24C-49A0-8657-9ED376B14593}" destId="{BCA7D438-D508-42C8-8C43-FAC193BDF44B}" srcOrd="0" destOrd="0" presId="urn:microsoft.com/office/officeart/2018/5/layout/IconCircleLabelList"/>
    <dgm:cxn modelId="{E5065FD4-1B46-4919-879E-D18B48F854BA}" srcId="{2BDCB32F-8C8D-449E-8BE4-D52C43C60E45}" destId="{F9E422DB-C24C-49A0-8657-9ED376B14593}" srcOrd="1" destOrd="0" parTransId="{8E76A684-70BB-496B-86EE-9A11385D9EAF}" sibTransId="{2C0A3D3F-579C-4A53-ACBE-174798894441}"/>
    <dgm:cxn modelId="{185D68EE-4598-4ABF-BB12-48A51DF1B120}" type="presParOf" srcId="{36EA1277-ADF8-412E-9BD7-827E5EDBE86D}" destId="{6E33FC59-0FBD-4F7E-8F61-D0CC67961527}" srcOrd="0" destOrd="0" presId="urn:microsoft.com/office/officeart/2018/5/layout/IconCircleLabelList"/>
    <dgm:cxn modelId="{AA42AAB7-9B62-4B38-9B40-28087EEC4DDF}" type="presParOf" srcId="{6E33FC59-0FBD-4F7E-8F61-D0CC67961527}" destId="{C4E710A1-B45B-428B-9296-3756851C19DD}" srcOrd="0" destOrd="0" presId="urn:microsoft.com/office/officeart/2018/5/layout/IconCircleLabelList"/>
    <dgm:cxn modelId="{0121DD5B-4A14-4A66-B8F0-BBBA68C8298F}" type="presParOf" srcId="{6E33FC59-0FBD-4F7E-8F61-D0CC67961527}" destId="{169B98A8-2E29-4383-A1D2-05714C3A8634}" srcOrd="1" destOrd="0" presId="urn:microsoft.com/office/officeart/2018/5/layout/IconCircleLabelList"/>
    <dgm:cxn modelId="{C049DB7E-9E8A-4D75-B7A9-7770F0B4360A}" type="presParOf" srcId="{6E33FC59-0FBD-4F7E-8F61-D0CC67961527}" destId="{DF7F6E6B-7B01-4870-9834-662DD9C63F1A}" srcOrd="2" destOrd="0" presId="urn:microsoft.com/office/officeart/2018/5/layout/IconCircleLabelList"/>
    <dgm:cxn modelId="{0052EFF5-4F59-4FA3-9D44-FDC463B76F8C}" type="presParOf" srcId="{6E33FC59-0FBD-4F7E-8F61-D0CC67961527}" destId="{61D245FB-3DDF-48F7-9F53-AE1D18852F6F}" srcOrd="3" destOrd="0" presId="urn:microsoft.com/office/officeart/2018/5/layout/IconCircleLabelList"/>
    <dgm:cxn modelId="{6EB68474-18B2-4855-A33A-E91A5B691192}" type="presParOf" srcId="{36EA1277-ADF8-412E-9BD7-827E5EDBE86D}" destId="{3D8B91AD-7C73-4430-9D27-1197E292B8DD}" srcOrd="1" destOrd="0" presId="urn:microsoft.com/office/officeart/2018/5/layout/IconCircleLabelList"/>
    <dgm:cxn modelId="{D992A121-AB66-43DD-BF98-6CD93645CB4A}" type="presParOf" srcId="{36EA1277-ADF8-412E-9BD7-827E5EDBE86D}" destId="{394EF160-9ED9-442A-BA31-BB970EC059E1}" srcOrd="2" destOrd="0" presId="urn:microsoft.com/office/officeart/2018/5/layout/IconCircleLabelList"/>
    <dgm:cxn modelId="{6B37859F-E9E5-417F-B6A1-7BA650AFCF0E}" type="presParOf" srcId="{394EF160-9ED9-442A-BA31-BB970EC059E1}" destId="{DD5BD47E-7A33-4190-835A-C07D076A5668}" srcOrd="0" destOrd="0" presId="urn:microsoft.com/office/officeart/2018/5/layout/IconCircleLabelList"/>
    <dgm:cxn modelId="{38C02AFE-7F69-4216-AC76-3F150D1FA12E}" type="presParOf" srcId="{394EF160-9ED9-442A-BA31-BB970EC059E1}" destId="{E629E38A-BD7D-4614-A9B9-8DC77E745289}" srcOrd="1" destOrd="0" presId="urn:microsoft.com/office/officeart/2018/5/layout/IconCircleLabelList"/>
    <dgm:cxn modelId="{51D51BE7-7A97-46AC-AC3C-AA14193A8908}" type="presParOf" srcId="{394EF160-9ED9-442A-BA31-BB970EC059E1}" destId="{BA74B11D-A09B-481A-9550-57CFEDA97FEB}" srcOrd="2" destOrd="0" presId="urn:microsoft.com/office/officeart/2018/5/layout/IconCircleLabelList"/>
    <dgm:cxn modelId="{381929FC-3721-45A7-B18D-830BBBA8DBA1}" type="presParOf" srcId="{394EF160-9ED9-442A-BA31-BB970EC059E1}" destId="{BCA7D438-D508-42C8-8C43-FAC193BDF44B}" srcOrd="3" destOrd="0" presId="urn:microsoft.com/office/officeart/2018/5/layout/IconCircleLabelList"/>
    <dgm:cxn modelId="{77EDE211-BF58-4D4C-AADA-C07E5F55DEC7}" type="presParOf" srcId="{36EA1277-ADF8-412E-9BD7-827E5EDBE86D}" destId="{F05B215C-4533-4A98-9EEC-A66E68BF880F}" srcOrd="3" destOrd="0" presId="urn:microsoft.com/office/officeart/2018/5/layout/IconCircleLabelList"/>
    <dgm:cxn modelId="{02B06D49-283E-4CF1-9020-C24FAE5D42D5}" type="presParOf" srcId="{36EA1277-ADF8-412E-9BD7-827E5EDBE86D}" destId="{B6FAD96D-62EF-492B-BBB5-A12366D922FD}" srcOrd="4" destOrd="0" presId="urn:microsoft.com/office/officeart/2018/5/layout/IconCircleLabelList"/>
    <dgm:cxn modelId="{DA335974-B191-4F36-80E4-168AA2229A98}" type="presParOf" srcId="{B6FAD96D-62EF-492B-BBB5-A12366D922FD}" destId="{D958CF18-2D65-400D-BBEE-2BDCDFAAFE13}" srcOrd="0" destOrd="0" presId="urn:microsoft.com/office/officeart/2018/5/layout/IconCircleLabelList"/>
    <dgm:cxn modelId="{F0AFA943-8B9A-482E-A3C3-1C8FBAADB96E}" type="presParOf" srcId="{B6FAD96D-62EF-492B-BBB5-A12366D922FD}" destId="{58EFAA1E-04EE-4ACA-9F42-EB3CDD97BFB9}" srcOrd="1" destOrd="0" presId="urn:microsoft.com/office/officeart/2018/5/layout/IconCircleLabelList"/>
    <dgm:cxn modelId="{EC798FE8-B2EA-4BC8-9E66-37616A432C01}" type="presParOf" srcId="{B6FAD96D-62EF-492B-BBB5-A12366D922FD}" destId="{E858D6A4-87D8-4A8C-A91E-B8909E9FE09D}" srcOrd="2" destOrd="0" presId="urn:microsoft.com/office/officeart/2018/5/layout/IconCircleLabelList"/>
    <dgm:cxn modelId="{E4289877-FE79-4777-95CF-58FF52D1A61E}" type="presParOf" srcId="{B6FAD96D-62EF-492B-BBB5-A12366D922FD}" destId="{3B9ECA7D-213E-4038-BB75-3242C11088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710A1-B45B-428B-9296-3756851C19DD}">
      <dsp:nvSpPr>
        <dsp:cNvPr id="0" name=""/>
        <dsp:cNvSpPr/>
      </dsp:nvSpPr>
      <dsp:spPr>
        <a:xfrm>
          <a:off x="551905" y="568218"/>
          <a:ext cx="1544062" cy="1544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B98A8-2E29-4383-A1D2-05714C3A8634}">
      <dsp:nvSpPr>
        <dsp:cNvPr id="0" name=""/>
        <dsp:cNvSpPr/>
      </dsp:nvSpPr>
      <dsp:spPr>
        <a:xfrm>
          <a:off x="880968" y="897281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245FB-3DDF-48F7-9F53-AE1D18852F6F}">
      <dsp:nvSpPr>
        <dsp:cNvPr id="0" name=""/>
        <dsp:cNvSpPr/>
      </dsp:nvSpPr>
      <dsp:spPr>
        <a:xfrm>
          <a:off x="58312" y="2593218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Analoge</a:t>
          </a:r>
          <a:r>
            <a:rPr lang="en-US" sz="1700" kern="1200" dirty="0"/>
            <a:t> </a:t>
          </a:r>
          <a:r>
            <a:rPr lang="de-DE" sz="1700" kern="1200" noProof="0" dirty="0"/>
            <a:t>elektronische</a:t>
          </a:r>
          <a:r>
            <a:rPr lang="en-US" sz="1700" kern="1200" dirty="0"/>
            <a:t> </a:t>
          </a:r>
          <a:r>
            <a:rPr lang="de-DE" sz="1700" kern="1200" noProof="0" dirty="0"/>
            <a:t>Schaltungen</a:t>
          </a:r>
        </a:p>
      </dsp:txBody>
      <dsp:txXfrm>
        <a:off x="58312" y="2593218"/>
        <a:ext cx="2531250" cy="720000"/>
      </dsp:txXfrm>
    </dsp:sp>
    <dsp:sp modelId="{DD5BD47E-7A33-4190-835A-C07D076A5668}">
      <dsp:nvSpPr>
        <dsp:cNvPr id="0" name=""/>
        <dsp:cNvSpPr/>
      </dsp:nvSpPr>
      <dsp:spPr>
        <a:xfrm>
          <a:off x="3526124" y="568218"/>
          <a:ext cx="1544062" cy="1544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9E38A-BD7D-4614-A9B9-8DC77E745289}">
      <dsp:nvSpPr>
        <dsp:cNvPr id="0" name=""/>
        <dsp:cNvSpPr/>
      </dsp:nvSpPr>
      <dsp:spPr>
        <a:xfrm>
          <a:off x="3855187" y="897281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7D438-D508-42C8-8C43-FAC193BDF44B}">
      <dsp:nvSpPr>
        <dsp:cNvPr id="0" name=""/>
        <dsp:cNvSpPr/>
      </dsp:nvSpPr>
      <dsp:spPr>
        <a:xfrm>
          <a:off x="3032531" y="2593218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Digitale</a:t>
          </a:r>
          <a:r>
            <a:rPr lang="en-US" sz="1700" kern="1200" dirty="0"/>
            <a:t> </a:t>
          </a:r>
          <a:r>
            <a:rPr lang="de-DE" sz="1700" kern="1200" noProof="0" dirty="0"/>
            <a:t>elektronische</a:t>
          </a:r>
          <a:r>
            <a:rPr lang="en-US" sz="1700" kern="1200" dirty="0"/>
            <a:t> </a:t>
          </a:r>
          <a:r>
            <a:rPr lang="de-DE" sz="1700" kern="1200" noProof="0" dirty="0"/>
            <a:t>Schaltungen</a:t>
          </a:r>
        </a:p>
      </dsp:txBody>
      <dsp:txXfrm>
        <a:off x="3032531" y="2593218"/>
        <a:ext cx="2531250" cy="720000"/>
      </dsp:txXfrm>
    </dsp:sp>
    <dsp:sp modelId="{D958CF18-2D65-400D-BBEE-2BDCDFAAFE13}">
      <dsp:nvSpPr>
        <dsp:cNvPr id="0" name=""/>
        <dsp:cNvSpPr/>
      </dsp:nvSpPr>
      <dsp:spPr>
        <a:xfrm>
          <a:off x="6500343" y="568218"/>
          <a:ext cx="1544062" cy="15440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FAA1E-04EE-4ACA-9F42-EB3CDD97BFB9}">
      <dsp:nvSpPr>
        <dsp:cNvPr id="0" name=""/>
        <dsp:cNvSpPr/>
      </dsp:nvSpPr>
      <dsp:spPr>
        <a:xfrm>
          <a:off x="6829406" y="897281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ECA7D-213E-4038-BB75-3242C1108898}">
      <dsp:nvSpPr>
        <dsp:cNvPr id="0" name=""/>
        <dsp:cNvSpPr/>
      </dsp:nvSpPr>
      <dsp:spPr>
        <a:xfrm>
          <a:off x="6006749" y="2593218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Beispiel: Schaltung für Flip-Flop</a:t>
          </a:r>
        </a:p>
      </dsp:txBody>
      <dsp:txXfrm>
        <a:off x="6006749" y="2593218"/>
        <a:ext cx="25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7:5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59 15881,'0'-2'143,"0"-7"1740,-1 12 282,-7 21-1222,-18 29-866,-35 80 199,55-116-252,1 1 0,0 0-1,1 0 1,1 0 0,1 0-1,0 20 1,1-15-36,2 0 0,0 0 1,2 0-1,0 0 0,7 22 0,-9-40 11,1 0 0,-1-1 0,1 1 0,0 0 0,1-1 0,-1 0 0,1 1 0,0-1 0,0 0 0,0 0 0,0-1 0,1 1 0,-1-1 0,1 0 0,0 1 0,0-2 0,0 1 0,1 0 0,-1-1 0,0 0 0,1 0 0,0 0 0,0-1 0,-1 1 0,1-1 0,0 0 0,0-1 0,0 1 0,8-1 0,-5 0 20,1 0 1,-1 0-1,0-1 1,0 0-1,1-1 1,-1 1-1,0-2 1,0 1-1,-1-1 1,1 0 0,-1-1-1,1 0 1,-1 0-1,0 0 1,0-1-1,-1 0 1,0-1-1,1 1 1,-2-1-1,1 0 1,-1-1-1,7-10 1,-3 4 57,-1-1 0,0 0 0,-1 0 0,-1 0 0,0-1 0,-1 0 0,-1 0 0,5-30 0,-5 8 110,-2 0 1,-4-62-1,1 85-166,-1 2 0,-1-1 0,0 0 0,0 0 0,-2 1 0,1 0 1,-1 0-1,-1 0 0,0 0 0,-1 1 0,-11-14 0,14 19-159,0 1 0,-1-1 0,0 1 0,0 0 0,0 0 0,0 1 0,-1 0 0,0 0 0,0 0 0,0 0 0,0 1 0,-1 0 0,1 0 1,-1 1-1,0 0 0,0 0 0,0 1 0,0-1 0,0 2 0,0-1 0,0 1 0,-8 0 0,12 1-205,0-1 0,0 1-1,1 0 1,-1 0 0,0 0-1,0 0 1,1 1-1,-1-1 1,1 1 0,-1 0-1,1-1 1,0 1 0,-1 0-1,1 0 1,0 1 0,0-1-1,1 0 1,-1 1 0,0-1-1,1 1 1,0-1 0,-1 1-1,-1 5 1,-2 11-5081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14617,'8'-5'452,"3"3"12,5 0-20,1-1-3,1-6-41,4 7-116,-1-2-104,6-2-100,-4 3-64,5-3-28,0 1-72,-5 0-368,0 3-277,1-2-231,-3 0-532,-3-2-908,0 5-2072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01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13729,'-18'355'2043,"-1"282"-1321,20-447-759,-1-46-839,0-142 426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02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23 11725,'-1'2'467,"-1"0"0,0 0 0,0 0 0,1 0 0,-1 0 0,1 0 0,0 1 1,-1-1-1,1 0 0,0 1 0,0-1 0,1 1 0,-1-1 0,0 1 0,1-1 0,0 1 0,-1-1 0,1 4 452,29-6 1051,295-3 3129,7 0-5588,139-28 480,4-1-493,-384 34 114,145 24 1,-75 3-1356,0 4-3308,-94-25-1090,-53-8 1976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03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10177,'35'175'7309,"-15"92"-6025,-16 272 1,-6-279-805,17 631 1208,-3-464-2544,-13-297 1112,10 316-334,2 53-1942,-11-399 1740,-1-91 224,0-1 1,0 0-1,-1 1 0,-4 13 0,-2 4-2007,5-2-5305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06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13785,'0'0'3022,"7"31"1034,1 671-3409,-10-417-678,-14 1113 672,24-1037-2148,-8-344 1370,2 24 107,-4 51 1,-5-67 365,4-18-1419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16730,'0'0'25,"0"0"1,-1-1 0,1 1-1,0 0 1,0 0 0,0-1 0,0 1-1,0 0 1,-1 0 0,1 0-1,0-1 1,0 1 0,0 0 0,-1 0-1,1 0 1,0 0 0,0 0-1,0-1 1,-1 1 0,1 0-1,0 0 1,0 0 0,-1 0 0,1 0-1,0 0 1,0 0 0,-1 0-1,1 0 1,0 0 0,-1 0 0,1 0-1,0 0 1,0 0 0,-1 0-1,1 0 1,0 0 0,0 0 0,-1 0-1,1 1 1,0-1 0,0 0-1,0 0 1,-1 0 0,1 0 0,0 0-1,0 1 1,-1-1 0,-4 19 434,5 34-427,0-44 80,1 45-335,2 0-1,3-1 0,2 0 0,2 0 0,22 67 1,-16-79-4684,-12-32 659</inkml:trace>
  <inkml:trace contextRef="#ctx0" brushRef="#br0" timeOffset="1">382 315 17170,'-1'4'2455,"-6"21"-2332,7 5-554,0 30-1307,8-22-4113,-5-30 960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15381,'0'-2'-1064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26 20194,'-18'-6'78,"1"1"0,-1 1 0,0 0 0,0 1 0,-25 0 1,40 3-85,-1 0 1,1 0 0,-1 0-1,1 0 1,-1 1 0,1-1-1,-1 1 1,1 0 0,0 0 0,-1 1-1,1-1 1,0 0 0,0 1-1,0 0 1,0 0 0,0 0 0,0 0-1,0 0 1,1 1 0,-1-1-1,1 1 1,-1 0 0,1-1-1,0 1 1,0 0 0,1 0 0,-1 1-1,1-1 1,-1 0 0,1 1-1,0-1 1,0 0 0,0 1-1,0 4 1,0 1-53,0-1 0,0 1 1,1 0-1,0-1 0,1 1 0,0-1 0,0 1 0,1-1 0,0 1 0,4 10 1,-4-16 28,0 1 1,0-1-1,0 1 1,0-1-1,1 0 1,-1 0-1,1 0 1,0 0-1,0-1 1,0 1-1,0-1 1,0 0-1,1 0 1,-1 0-1,1 0 1,-1 0-1,1-1 1,0 0-1,0 1 1,0-1-1,-1-1 1,1 1-1,0-1 1,7 1-1,-5-1-19,-1-1-1,1 1 1,0-1-1,0 0 1,-1 0-1,1-1 1,-1 0-1,1 0 1,-1 0-1,0 0 1,0-1-1,0 0 1,0 0-1,0 0 1,-1-1-1,1 0 1,-1 0-1,0 0 1,0 0-1,0 0 1,-1-1-1,1 0 1,-1 0-1,-1 0 1,1 0-1,3-10 1,3 1-126,-5 16 335,-1 27 286,-2 36 646,-3 1 0,-2-1 0,-21 98 0,24-157-989,-4 17 254,-1 0 1,-1-1-1,-1 0 0,-18 35 0,24-52-363,-1-1 0,0 0 0,0 0 1,0 0-1,0 0 0,-1-1 0,0 1 0,1-1 0,-1 0 0,-1 0 0,1 0 1,-6 2-1,6-3-69,1-1-1,-1 0 1,1-1 0,-1 1 0,0-1 0,0 1 0,1-1 0,-1 0-1,0-1 1,0 1 0,1-1 0,-1 1 0,0-1 0,1 0 0,-1 0 0,1-1-1,-1 1 1,-5-4 0,2 0-211,1 1 1,0-1-1,0 0 1,0-1-1,1 1 0,-1-1 1,1 0-1,1 0 0,-1-1 1,1 0-1,0 1 1,-4-13-1,-1-1-709,2 0 0,0 0 0,-5-28 0,3-1-1829,-1 0-1837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19366,'4'36'1048,"2"0"0,2-1 0,23 68 0,-7-28-220,70 294 746,-94-367-1573,0-1 0,1 0 0,-1 0 0,1 1 0,-1-1 0,1 0 1,0 0-1,-1 1 0,1-1 0,0 0 0,0 0 0,-1 0 0,1 0 0,0 0 0,0 0 1,0 0-1,0-1 0,1 1 0,-1 0 0,1 0 0,-1-1 0,0 0-1,-1 0 1,1 0-1,0 0 1,-1 0 0,1-1-1,0 1 1,-1 0-1,1 0 1,0-1-1,-1 1 1,1-1-1,0 1 1,-1 0 0,1-1-1,-1 1 1,1-1-1,-1 1 1,1-1-1,-1 1 1,0-1 0,1 0-1,-1 1 1,1-1-1,-1 0 1,0 1-1,0-1 1,1 0-1,-1 1 1,0-1 0,0 0-1,0 1 1,0-1-1,0 0 1,0 0-1,0 1 1,0-1 0,0-1-1,3-19 39,1-7-46,12-49 0,-13 68 2,-1 1-1,1 1 1,1-1-1,0 0 1,0 1-1,0-1 1,1 1 0,0 0-1,0 1 1,10-10-1,-14 15 6,0-1 0,0 1 0,0 0 0,0 1 0,0-1 0,1 0 0,-1 0 0,0 0 0,0 1 0,0-1 0,1 0 0,-1 1-1,0-1 1,1 1 0,-1 0 0,1-1 0,-1 1 0,0 0 0,1 0 0,-1 0 0,1 0 0,-1 0 0,0 0 0,1 0 0,-1 1 0,1-1 0,-1 0-1,0 1 1,1-1 0,-1 1 0,0 0 0,1-1 0,0 2 0,0 0 0,0 0 1,-1 0-1,1 0 1,-1 0-1,1 1 1,-1-1-1,0 0 1,1 1-1,-1-1 1,-1 1-1,1 0 0,0-1 1,-1 1-1,1 0 1,-1-1-1,0 6 1,22 307-9497,-21-289 3477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63 11577,'-24'8'6313,"19"-6"-5777,1-1 0,0 1 0,0 0 1,0 0-1,0 1 0,0 0 0,-5 4 0,9-7-456,0 0 0,1 1 0,-1-1-1,0 1 1,0-1 0,0 0 0,1 1-1,-1-1 1,0 1 0,0-1 0,1 0 0,-1 1-1,0-1 1,1 0 0,-1 0 0,0 1-1,1-1 1,-1 0 0,0 0 0,1 1-1,-1-1 1,1 0 0,-1 0 0,0 0-1,1 0 1,-1 0 0,1 0 0,-1 0 0,1 0-1,-1 0 1,1 0 0,-1 0 0,0 0-1,1 0 1,-1 0 0,1 0 0,26 0 128,-20 0 91,168-8-2057,183-33 0,-273 30-447,109-21-4176,-140 24 1190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7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13913,'1'22'612,"-1"0"0,-1 0 0,-1-1 0,-1 1 0,-1 0 0,-12 37 0,-1-19 376,-37 63 1,35-72-397,2 2 0,1 0-1,-14 42 1,29-71-481,0 0-1,0-1 0,0 1 1,1 0-1,-1-1 0,1 1 1,0 0-1,0 0 0,0-1 0,0 1 1,2 7-1,-1-10-84,0 1 0,0-1 0,-1 1-1,1-1 1,0 0 0,1 1 0,-1-1 0,0 0-1,0 0 1,0 0 0,1 0 0,-1 0 0,0 0-1,1 0 1,-1 0 0,1-1 0,-1 1 0,1 0-1,0-1 1,-1 1 0,1-1 0,-1 0 0,1 0 0,0 1-1,-1-1 1,1 0 0,0 0 0,1-1 0,45-1-775,0-1 1,-1-3 0,0-2 0,89-28 0,-113 29-1341,-1 1 0,1 1 0,0 1 0,34-1 0,-31 5-2943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8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91 17550,'0'-2'28,"1"1"1,-1-1 0,0 1 0,0-1 0,0 0 0,-1 1-1,1-1 1,0 1 0,0-1 0,-1 1 0,1-1-1,-1 1 1,0-1 0,1 1 0,-1 0 0,0-1 0,0 1-1,0 0 1,0-1 0,0 1 0,0 0 0,0 0 0,0 0-1,-2-1 1,1 1-13,0 1 0,1 0 0,-1 0 0,0 0 0,0 0 0,0 0 0,0 0 0,0 0-1,0 1 1,0-1 0,1 1 0,-1-1 0,0 1 0,0 0 0,1 0 0,-1-1 0,0 1 0,1 0 0,-1 1 0,1-1-1,-2 1 1,-1 1 92,0 0 0,0 1-1,1-1 1,0 1 0,-1-1-1,1 1 1,1 0-1,-1 0 1,0 0 0,1 1-1,0-1 1,0 0 0,0 1-1,-1 9 1,0 0 77,1 0 1,1 1-1,1 21 1,0-24-108,0-10-72,0 0 0,0 1-1,0-1 1,1 0 0,-1 1 0,1-1 0,-1 0 0,1 0 0,0 0 0,0 1 0,0-1 0,0 0 0,1 0 0,-1 0 0,0 0 0,1-1 0,0 1 0,-1 0 0,4 2 0,-1-1 8,1 0 1,-1-1-1,1 1 1,0-1-1,0 0 1,0-1-1,0 1 1,8 1-1,5-1 31,-1 0 0,1-1 0,0-1 0,22-3 0,-33 3-39,-1-1 0,1 0 0,0 0 1,0-1-1,-1 0 0,1 0 0,-1-1 1,0 0-1,0 0 0,0 0 0,0-1 1,0 0-1,9-8 0,-11 8-2,0-1-1,-1 1 0,0-1 1,0 0-1,0 0 1,0 0-1,0 0 0,-1-1 1,0 1-1,-1-1 1,1 1-1,-1-1 0,0 0 1,0 1-1,-1-1 1,1-9-1,-2 7 82,1 0 0,-2 0 1,1 0-1,-1 1 0,0-1 0,0 0 0,-1 1 1,0-1-1,-1 1 0,1 0 0,-1 0 0,-1 0 1,-5-6-1,7 9-161,0 0 0,-1 0 0,0 1 0,0 0 0,0 0 0,0 0 0,0 0 0,-1 0 0,-7-3 0,8 5-263,0 0 0,0 0 0,0 0 0,0 0 0,0 1 0,-1-1 0,1 1-1,0 0 1,0 1 0,0-1 0,0 1 0,0-1 0,-5 3 0,-11 10-3472,14-3 1039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11 110 20414,'-1'0'71,"1"0"0,0 0-1,0 0 1,-1-1 0,1 1 0,0 0 0,-1 0-1,1 0 1,0 0 0,0 0 0,-1 0 0,1 1 0,0-1-1,-1 0 1,1 0 0,0 0 0,0 0 0,-1 0 0,1 0-1,0 0 1,0 0 0,-1 1 0,1-1 0,0 0 0,0 0-1,0 0 1,-1 1 0,1-1 0,0 0 0,0 0 0,0 0-1,0 1 1,0-1 0,-1 0 0,1 0 0,0 1 0,0-1-1,0 0 1,0 1 0,0-1 0,0 0 0,0 1 0,-1 20 823,9 20-675,-6-36-215,3 6 6,0 1-1,0-1 1,1 0-1,0 0 1,1-1 0,0 0-1,1 0 1,14 14 0,-21-23-16,0-1 0,0 1 0,1 0 0,-1-1 0,0 1 0,1-1 0,-1 1 0,0-1 0,1 0 0,-1 1 0,1-1 0,-1 0 0,1 0 0,-1 0 0,0 0 0,1 0 0,-1 0 0,1-1 0,-1 1 0,0 0 0,1-1 0,-1 1 0,0-1 0,1 1 0,-1-1 0,0 0 0,0 0 0,1 0 0,-1 1 0,0-1 0,0 0 0,0 0 0,0 0 0,0 0 0,0-1 0,-1 1 0,2-1 0,6-9-21,-1 1 0,0-1 0,7-15 1,-7 13 123,4-2-68,-8 11 81,0 0 0,0-1 0,0 1-1,0 0 1,-1-1 0,0 0 0,0 1 0,2-7 0,-4 11-23,6 4-113,-1 0 0,0 0 0,0 1 0,0 0 0,0-1 0,-1 2 0,7 9 0,61 97-141,-69-107 197,0 0 0,1-1 0,-1 1 0,1-1 0,0 0 0,1 0-1,-1 0 1,1-1 0,-1 1 0,1-1 0,8 4 0,-12-7 6,1 1 1,-1-1 0,1 0-1,0 1 1,-1-1-1,1 0 1,-1 0-1,1 0 1,0 0 0,-1 0-1,1-1 1,-1 1-1,1 0 1,-1-1 0,1 1-1,-1-1 1,3-1-1,-1 1 25,0-1-1,-1-1 0,1 1 0,-1 0 1,1-1-1,-1 1 0,0-1 0,0 0 1,0 1-1,0-1 0,1-4 0,77-114 1175,-47 67-1191,10-20-1779,-23 22-3577,-19 29-1551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32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10057,'0'-30'6724,"0"53"-1745,43-22-4027,36 15 871,-43-9-1714,66 20 0,-87-22-120,0-1 1,1 0-1,-1-1 1,1-1-1,0-1 1,21 0-1,100-13 41,-1 1 330,-112 9-322,0 0-1,0-2 1,0-1 0,-1-1-1,28-10 1,-28 7-57,1 2 1,0 1-1,0 1 0,0 1 1,30-1-1,282 0-899,-215-8 123,24 7 270,-98 22-29,84-8-2126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7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15705,'0'0'152,"-1"0"-1,1 0 0,0 0 0,-1 0 1,1 0-1,-1 0 0,1 0 1,-1 0-1,1 0 0,-1 0 0,1 0 1,-1 0-1,1 0 0,-1 0 0,1 0 1,-1 1-1,1-1 0,0 0 0,-1 0 1,1 0-1,-1 1 0,1-1 0,0 0 1,-1 1-1,1-1 0,-1 0 0,1 1 1,0-1-1,0 1 0,-1-1 1,1 0-1,0 1 0,0-1 0,-1 1 1,1-1-1,0 1 0,0-1 0,0 0 1,0 1-1,0-1 0,0 1 0,11 23 1448,29 19-1409,32 24-196,55 52-706,-40-41-6122,-68-61 2376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32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32 1008,'-3'-29'14574,"3"26"-13880,8 262 2940,4-51-3008,-1 2-889,2-17-634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34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20 144 2884,'0'-7'368,"0"-1"-1,-1 0 0,0 0 1,0 0-1,-4-12 0,4 13 96,0 0 0,0 0-1,1 1 1,0-1 0,0 0-1,1-9 1,-1-11 7490,-4 30-6763,-1 12-1185,14 397 1599,1 224 728,-4-521-1047,-6-79-1318,-12 282 34,7-255 9,6 95 1,2-51 87,-2-75-379,0-19 337,-1-1-1,0 1 1,0-1 0,-2 1 0,1-1 0,-5 13 0,4 22 888,3-30-2567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38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11877,'0'0'1042,"-12"26"1572,31 182-1509,-10 52-1036,-8-196-51,3 0 0,3-1 0,21 90 0,-20-109 178,-1 1-1,1 83 1,-8-34-2343,0-81 1529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22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9929,'0'5'135,"-9"244"10371,-12 198-16806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23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6969,'6'-31'9937,"-6"31"-9887,1 20 694,16 320 1056,-1-64-1842,-1 113 40,-2-265 63,1 52 212,-27 46-299,11-179 81,4 48-1,-1-50-42,-3 55 1,-18 33 19,8-77-20,7-36-6,2 1 1,-4 27 0,0 114-17,7-158-45,0-18-4866,0 5 142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9:25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87 138 620,'-12'0'376,"10"1"-77,-1-1 0,0 0-1,1 0 1,-1 0 0,0 0 0,0 0 0,1-1 0,-1 1 0,0-1-1,1 0 1,-1 1 0,1-1 0,-1 0 0,1-1 0,-1 1 0,-3-3 0,-21-6 10584,41 7-9085,34-2-603,-1 2-1,1 2 1,65 8-1,-3-1-690,-44-5-457,1-2 1,-1-3-1,82-16 1,243-46-279,-325 57 227,-1 0 32,75-1-1,-135 11-26,1 0-1,-1 0 1,0 0 0,0 0-1,0 1 1,0 0-1,9 4 1,-9-3-1,0 0 0,1-1 0,-1 0 0,1 0 0,-1-1-1,1 1 1,11 0 0,124 9 99,1 0 10,-137-10-114,0 0 0,0 0 1,0 0-1,0 0 0,0 1 0,0 0 0,6 3 0,17 6-12,-16-9-80,0-1 0,0 0-1,1-1 1,-1 0 0,0-1 0,0-1-1,0 1 1,12-5 0,49-4-359,-25 7 92,-48-1-48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0:54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69 8881,'-1'-1'160,"1"0"0,0 0 0,-1 0 0,0 0 0,1-1 0,-1 1 0,0 0 0,1 0 0,-1 0 0,0 0 0,0 1 0,0-1-1,0 0 1,0 0 0,0 0 0,0 1 0,0-1 0,0 0 0,0 1 0,0-1 0,0 1 0,-1-1 0,1 1 0,0 0 0,0 0 0,0-1 0,-1 1 0,1 0 0,0 0 0,0 0 0,-1 0 0,-1 1 1410,55 10-1293,22-5-295,1-2-1,110-9 0,-14-1 184,-98 3-92,125-23 0,22-2 69,-214 27-129,1 1-1,0 0 1,0 0-1,-1 1 0,1 0 1,0 0-1,-1 0 1,1 1-1,-1 0 1,1 0-1,-1 1 1,9 4-1,-7-3 0,0-1-1,1-1 0,0 1 1,0-2-1,-1 1 0,1-1 1,0 0-1,15-1 0,74-7 54,-95 7-64,43-7 11,-32 4-4,0 1 1,0 0 0,-1 1-1,1 0 1,1 1 0,26 4-1,-7 10-41,9 2-227,65-7-860,-35-5-3122,-45-1-96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05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7549,'13'0'5475,"14"0"-3766,-25-1-1601,0 0 0,0 0 0,0 0 0,0 0 0,0 1 0,0-1 0,0 1 0,1-1 1,-1 1-1,0 0 0,0 0 0,0 0 0,0 0 0,1 0 0,-1 0 0,0 1 0,0-1 0,0 1 0,0-1 1,0 1-1,0 0 0,0 0 0,0 0 0,0 0 0,0 0 0,0 1 0,-1-1 0,1 0 0,0 1 0,-1-1 1,3 3-1,0 2-30,1-2 0,0 1 1,1-1-1,-1 1 1,1-2-1,0 1 0,0 0 1,0-1-1,1-1 1,-1 1-1,1-1 0,-1 0 1,1 0-1,0-1 1,0 1-1,0-2 0,0 1 1,9-1-1,89 6 500,-20 16-270,-67-16-342,1-1 0,0-1 0,0 0 0,37 2 0,63-9-76,0-6 1,122-24 0,-171 23-11,142-3 0,-207 13 106,-1 1 0,1 0-1,-1 0 1,1 0 0,-1 0-1,1 1 1,-1 0 0,0 0-1,0 0 1,5 3 0,-5-2 16,-1-1 1,1 0-1,0 0 0,0 0 1,0-1-1,1 1 0,-1-1 1,0 0-1,0 0 0,6 0 1,15-2-52,0-1 0,27-7 0,-27 4-108,0 2 1,30-2-1,262 4-1656,-237-9 1716,-47 8 86,45-7 0,-45 4-180,45 0 0,19 17-1116,20-20 1103,-86 4 52,0 1 0,0 2 0,0 1 0,42 6-1,-37 1 148,-22-3-8,-1-1 1,1-1-1,22 1 0,-36-4-19,0 0 0,0 0 0,0 1 0,0-1-1,0 0 1,0 0 0,0 1 0,0-1 0,0 0 0,-1 0-1,1 0 1,0 1 0,-1-1 0,1 0 0,0 1 0,-1-1-1,1 0 1,-1 1 0,0-2 0,-3 1 408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07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14465,'-8'15'2141,"7"-15"-2013,0 1 0,0 0 0,1 0 0,-1-1 0,0 1 0,0 0 0,1 0 0,-1 0 0,1 0 1,-1 0-1,1 0 0,-1 0 0,1 0 0,0 0 0,-1 0 0,1 0 0,0 1 0,0 0 0,10 130 1655,-22 83-1586,10-167-401,0 13-1627,1-22-4521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08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723 1 12309,'-10'24'7241,"-15"9"-5198,-41 39-3447,46-51 2102,-18 19-655,-1-2 1,-3-2-1,-1-2 0,-1-1 0,-2-3 0,-1-1 0,-85 37 1,108-55-62,-38 25 1,26-16 40,33-18-101,0 0 1,0 0-1,-1 0 0,1 0 1,0 0-1,1 0 1,-1 1-1,0 0 1,1-1-1,-1 1 1,1 0-1,0 0 1,0 0-1,0 1 1,1-1-1,-1 0 1,1 1-1,-1-1 1,1 1-1,-1 6 0,11-11-1946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7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30 10321,'16'-26'5583,"-18"22"-2813,-12 15-2644,1 2-44,1 1 0,1 0 0,0 0 0,1 1 0,1 0 0,0 1 0,1 0 0,1 0 0,0 1 0,1 0 0,1 0 0,1 1 0,0-1 0,1 1 0,1 0 0,1 0 0,0 0 0,4 33 1,-2-47-65,-1 0 0,1 0 1,0 0-1,1 1 0,-1-1 1,1 0-1,-1 0 0,1-1 1,1 1-1,-1 0 0,0-1 1,1 1-1,0-1 0,-1 0 1,1 0-1,1 0 0,4 4 1,-2-3-14,1 0 0,0 0 0,0-1 1,0 0-1,0 0 0,1 0 0,-1-1 0,1 0 1,10 0-1,-7 0 22,0-1-1,0-1 1,0 0 0,0 0-1,0-1 1,0 0-1,0-1 1,0-1 0,-1 1-1,1-2 1,-1 0 0,1 0-1,16-10 1,-18 7 29,0 0 0,-1 0 1,0-1-1,0 0 0,-1-1 0,0 0 0,0 0 0,-1 0 1,-1-1-1,1 0 0,-1 0 0,-1-1 0,0 1 1,0-1-1,-1 0 0,-1 0 0,0 0 0,0 0 1,-1 0-1,-1 0 0,1-1 0,-2 1 0,0 0 1,-2-14-1,1 19-51,1-1 0,-1 0 0,-1 1 0,1-1 0,-1 1 0,0 0 0,-1-1 1,1 2-1,-1-1 0,0 0 0,-1 1 0,1 0 0,-1 0 0,0 0 0,-1 0 0,1 1 0,-1 0 0,0 0 1,-8-4-1,6 4-306,0 0 1,-1 0 0,1 0-1,-1 1 1,0 1-1,0-1 1,0 2 0,0-1-1,0 1 1,0 0 0,-1 1-1,1 0 1,0 1-1,-12 2 1,18-2-218,-1 0 0,1 0 0,0 1 0,-1 0 0,1-1 0,0 1 0,0 0 0,0 1 0,0-1 0,0 1 0,-2 2 0,-5 9-4524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09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 14201,'0'-1'67,"0"1"0,1 0 0,-1-1 0,0 1 0,0 0 0,0-1 0,1 1 0,-1 0 0,0 0 0,1-1 0,-1 1 0,0 0 0,0 0 0,1-1 0,-1 1 0,0 0 0,1 0 0,-1 0-1,1 0 1,-1-1 0,0 1 0,1 0 0,-1 0 0,0 0 0,1 0 0,-1 0 0,1 0 0,-1 0 0,0 0 0,1 0 0,-1 0 0,0 0 0,1 1 0,-1-1 0,1 0 0,-1 0 0,0 0 0,1 0 0,-1 0 0,0 1 0,1-1-1,-1 0 1,0 0 0,0 1 0,1-1 0,-1 1 0,18 13 713,-16-6-689,-1 0-1,0 0 0,-1 0 0,0 0 0,0 0 1,-2 12-1,1 11 142,-8 474 748,8-475-961,-1 1-1,-10 51 0,9-64-205,-2 6 591,4-19-1970,9-22-4344,-21 18 9534,14 3-3481,0-1 1,0 1-1,0 0 0,0-1 0,0 1 1,1-1-1,0 1 0,-1-1 0,1 0 1,1 0-1,-1 1 0,0-1 0,1-1 1,-1 1-1,1 0 0,0-1 0,0 1 1,7 3-1,10 8 482,42 19 0,-33-18-254,29 18 467,106 82 1,-97-54-367,-62-56-451,0 0 0,0 1 0,-1-1 0,0 1 0,0 0 0,0 1 1,-1-1-1,0 1 0,0-1 0,2 11 0,-4-16-24,0 0 1,-1-1-1,1 1 0,0 0 0,0-1 0,0 1 1,0 0-1,0-1 0,0 1 0,0-1 0,0 1 1,0-1-1,0 0 0,0 1 0,0-1 1,0 0-1,0 0 0,0 0 0,0 0 0,0 0 1,1 0-1,-1 0 0,0 0 0,0 0 0,0 0 1,0-1-1,0 1 0,0 0 0,0-1 1,1 0-1,32-11-3773,-33 11 3690,-1 0 1,1 0 0,0 0-1,-1 0 1,1 0 0,0 0 0,0 1-1,0-1 1,0 0 0,0 1-1,-1-1 1,1 0 0,0 1-1,0-1 1,0 1 0,1 0-1,-1-1 1,0 1 0,0 0-1,0 0 1,0-1 0,0 1-1,0 0 1,0 0 0,0 0 0,1 0-1,-1 1 1,0-1 0,0 0-1,0 0 1,0 1 0,0-1-1,0 1 1,0-1 0,0 1-1,0-1 1,0 1 0,1 0-1,0 1 80,-1 0 0,1-1 0,-1 1-1,0 0 1,1 0 0,-1 0-1,0 0 1,0 0 0,0 1-1,0-1 1,-1 0 0,1 0 0,-1 1-1,1-1 1,-1 0 0,0 4-1,0-6 79,5 31-98,36 29 1791,-37-39 1907,-10 18-3006,2-11-296,-16 140 145,10-108-539,-2 63-1,-8 238-22,31 307-569,-10-640 473,-1-13-133,0-1 1,1 1-1,0 0 0,2-1 0,-1 1 0,2-1 1,9 26-1,-11-37 122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2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1571 6433,'-1'0'160,"1"0"1,-1 0-1,1 0 1,-1 0 0,-3-4 1766,4 4-1766,-1 0 0,1-1-1,0 1 1,0-1 0,-1 1-1,1 0 1,0-1-1,0 1 1,0-1 0,0 1-1,0-1 1,0 1 0,0-1-1,0 1 1,0-1 0,0 1-1,0 0 1,0-1-1,0 1 1,0-1 0,0 1-1,0-1 1,0 1 0,0-1-1,1 0 1,-1 0 6,1 0 0,-1-1 0,0 1 0,1 0 0,-1 0 0,1-1 0,-1 1 0,1 0 0,0 0 0,0 0 1,0 0-1,-1 0 0,1 0 0,0 0 0,1-1 0,48-32 2568,-43 29-2365,0-1 0,1 1 0,-1 0 0,1 1 0,0 0 1,0 0-1,17-5 0,104-12 986,-89 16-1140,64-15 0,-10-12-288,-1-5-1,108-58 1,61-25-194,-209 103 237,-39 14 18,0-1 0,-1-1-1,22-10 1,3-8 256,42-33 0,-59 39-227,0 1 0,1 1 0,0 1 0,1 1 0,0 1 0,1 1 0,37-11 0,-24 12 61,1-3 0,48-23 0,20-7-38,113-25-578,-180 56 486,0 2 0,68-8 0,-19 4-30,30-19 67,-27 7 6,214-61 326,-63 16-704,340-91 227,-273 66 432,-262 84-440,-1-20-228,-12 20 172,1 1-1,0 1 1,1 2-1,39-3 1,-24 4-212,55-16 0,-104 22 426,27-8-71,2 0 0,-1 2 0,1 2 0,46-3 0,-31-2-825,-40 7 911,0 1 0,0 0 1,1 1-1,-1 0 0,11-1 0,-8 2-150,-7-1 149,-1 1 0,1 0-1,0 0 1,-1 0 0,1 0-1,0 0 1,-1 0 0,1 0 0,-1 1-1,1-1 1,0 1 0,-1-1-1,1 1 1,-1-1 0,1 1-1,-1 0 1,1 0 0,-1 0-1,2 1 1,1 1 2,0 0 0,0 0 1,0-1-1,1 0 0,-1 0 0,1 0 0,-1 0 0,1 0 0,0-1 1,-1 0-1,8 1 0,25 7-380,-15-3 264,0-2 1,0 0-1,1-2 1,-1 0-1,1-1 1,27-4-1,-1 2-2942,-30 1-939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0:20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44 164 716,'0'-55'177,"-6"49"-62,5 6-106,0-1 0,0 1 0,1-1 0,-1 0 0,0 0 0,0 1 0,0-1 0,1 0 0,-1 0 0,0 0 1,1 0-1,-1 0 0,1 0 0,-1 0 0,1 0 0,-1 0 0,1 0 0,-1-2 0,-7-31 5620,6 31-4858,0-1 1,1 0-1,0 0 1,0 0-1,0 0 1,0 0 0,0-7-1,0-2 1753,-1 23-1087,-2 22-833,22 183 1396,-18 144 109,0-357-2106,1-1 0,0 0 0,0 0 0,0 1 0,1-1 0,-1 0 0,0 0 0,0 0 0,1 0 0,-1-1 0,0 1 0,1 0 0,-1-1 0,1 1 0,-1 0 0,1-1 0,-1 0 0,1 1 0,-1-1 0,1 0 0,-1 0 0,1 0 0,0 0 0,-1 0 0,3 0 0,26 7 164,129 106 1101,-146-104-1161,1-1 0,1-1-1,28 11 1,17 7 65,80 47-33,-119-59-144,-1 1 0,-1 0 0,-1 2 0,0 1 0,16 18 0,-24-13-9224,-10 21 1517,9-13 14891,-7-23-5946,-1 28 585,10 52-1,1 21-1093,-10-46-272,-2-20-264,1 0 1,2 0-1,2 0 1,2 0-1,22 75 1,-22-96-182,-1 1 0,-1-1 0,-1 1 0,-1 1 1,0 25-1,-2 20-3799,8-63 28,-8-5 3703,0 1 0,0-1 0,0 0 0,0 0 0,0 1 0,0-1 0,0 1 0,0-1 0,0 1 0,0-1 0,-1 1 0,1-1 1,0 1-1,0 0 0,-1 0 0,1-1 0,0 1 0,-1 0 0,1 0 0,0 1 0,4 34 3684,-10-30-2846,0 0 0,0 0-1,0 0 1,1 1-1,-5 9 1,-15 22-366,-31 21-193,-2-3 0,-3-2 0,-84 59 0,-25 21 283,149-116-469,-5 4-45,-36 25 0,66-72-6762,40-15-2612,-35 32 5868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0:21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63 1148,'-5'-18'1315,"-4"-26"12023,3 51-12335,-4 11-408,5 3-399,1 0 1,1 1-1,1 0 1,1-1-1,1 1 1,3 30-1,0 15 139,16 530 1915,3-400-2061,-20-183-183,0 0-1,-2 0 1,0 0 0,0 0-1,-4 16 1,-15 2-890,13-8 879,2 0 1,1 1-1,0 47 0,3-57-842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33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63 122 6573,'-3'0'377,"-35"3"3657,37-3-3843,0 1 1,0-1-1,0 0 0,0 0 0,0 1 0,0-1 1,0 0-1,0 1 0,0-1 0,1 1 0,-1-1 0,0 1 1,0 0-1,0-1 0,1 1 0,-1 0 0,0-1 1,1 1-1,-1 0 0,0 0 0,1 0 0,-1 0 0,1-1 1,-1 1-1,1 0 0,0 0 0,-1 0 0,1 0 1,0 0-1,0 2 0,55-2 3079,3-13-2068,-44 8-912,2 1 0,-1 0 0,28-1 0,82 5 819,213-6-313,-311 1-859,-1-2 0,1 0 0,-1-2 0,0-1 0,33-17 0,-7 4 3,-35 16 51,1 0 1,0 1 0,0 1 0,0 1 0,1 0 0,-1 2 0,1 0-1,-1 1 1,26 3 0,5-2 35,62-7 1,3 1-9,-104 5-9,0 2-1,-1-1 1,1 1 0,-1 1-1,10 3 1,-9-2-1,-1-1 1,1-1-1,0 0 1,0 0-1,11 0 1,9-2-27,-17-1 28,0 0-1,0 1 1,0 1-1,-1 0 1,1 1-1,0 0 1,-1 1-1,1 1 1,19 7 0,-6 0 9,0-2 0,1-1 0,0-1 0,0-1 0,0-1 0,1-2 0,0-1 0,29-1 0,-40 1-103,0 0 0,-1 1 1,1 1-1,-1 0 1,0 1-1,30 15 1,-14-1-23,-27-15 87,0-1 0,0 0 0,0 0 0,1 0-1,-1 0 1,1-1 0,0 0 0,0 0 0,-1-1 0,10 2-1,30 2-16,-1 2-1,47 14 0,-77-18-119,1 0 0,-1-1 1,29 1-1,-10-9-6212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35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10561,'0'-3'273,"1"0"-1,0 1 1,0-1 0,0 1 0,0-1-1,0 1 1,0-1 0,1 1 0,-1 0-1,1-1 1,-1 1 0,1 0-1,0 0 1,0 0 0,0 0 0,0 1-1,0-1 1,1 0 0,-1 1 0,0 0-1,1-1 1,-1 1 0,1 0-1,-1 0 1,1 1 0,0-1 0,-1 0-1,1 1 1,0 0 0,0-1-1,-1 1 1,1 0 0,0 0 0,-1 1-1,1-1 1,0 1 0,3 0 0,15 13 739,0 0 1,26 22 0,-31-22-780,0-1 0,2-1 0,-1 0 1,30 14-1,41 6-97,2-4 0,1-4 0,114 15 0,40 11-99,-199-36 173,0 2-1,52 26 1,41 14-115,30-5 85,-98-33-292,-2 4 0,133 60 0,-175-70 62,1 0 0,0-2 1,52 12-1,-9-3 49,-58-14-5,0 1 0,0 0 0,17 11 1,-20-11 3,1 0 0,1 0 0,-1-1 0,1 0 0,14 3 0,47 6-3,-43-10 8,0 2 0,0 2 0,38 14 0,13 16 83,-48-21-18,0-2 1,48 15 0,-27-16 1,-27-8-32,0 1 0,32 14 0,110 36-476,-62-25 358,122 18 0,-85-20 32,-87-17 90,0 2 1,-1 3 0,87 40-1,-110-44 62,1-2 0,0-1 0,66 11 0,28 9-56,-89-9-470,-35-19 367,0 0 0,1 0 0,0 0 0,-1-1 0,1 1 0,7 1 0,33 9-176,-26-7 179,1-1-1,29 4 1,153 22 144,-6 0 78,-181-31-153,1 2-1,-1 0 1,0 0-1,1 1 1,-1 1-1,-1 1 1,1 0-1,-1 1 1,0 1-1,0 0 1,-1 0-1,0 2 1,19 15-1,-28-21-69,-1 0 0,1-1-1,0 1 1,0-1-1,0 1 1,0-1-1,0 0 1,0 0 0,9 1-1,10 0-5724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1:36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10201,'12'-2'6234,"5"-4"-3441,-9 3-2420,-1 0-1,1 1 1,0 0-1,-1 1 1,10-1-1,29 2 1042,0 2-1,65 11 1,-23 0-1242,1-3 1,0-4-1,0-4 0,99-11 1,58 6-275,-150 4 102,113-11 0,-11 1-142,-195 9 149,0 0-1,-1 0 1,1 0 0,0 1 0,-1-1 0,1 1 0,0 0 0,-1 0-1,1 0 1,-1 0 0,1 0 0,-1 1 0,0-1 0,1 1 0,-1 0-1,0-1 1,0 1 0,0 0 0,0 0 0,-1 0 0,1 0 0,-1 1-1,1-1 1,-1 0 0,1 1 0,-1-1 0,0 1 0,0-1 0,-1 1-1,1 0 1,0-1 0,-1 1 0,1 0 0,-1 3 0,0-5 16,31 37 239,-7-34-147,0 0 1,1-1-1,-1-2 0,1 0 1,0-2-1,45-6 0,11 0-301,-49 4-446,6 1-6091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13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1962 12405,'1'0'192,"0"-1"0,0 0 0,1 0-1,-1 0 1,0 0 0,0 1 0,0-2-1,0 1 1,-1 0 0,1 0 0,0 0 0,0 0-1,-1 0 1,1-1 0,0 1 0,-1 0 0,1-1-1,-1 1 1,0 0 0,1-1 0,-1 1 0,0-1-1,0 1 1,0 0 0,0-1 0,0 1 0,-1-3-1,1-61-582,-1 43 920,-12-174 396,0-3-545,13 137 180,-15-118 0,6 116-592,3 0-1,2 0 1,9-102 0,2-51 151,12 127-28,-21-264-1198,2 351 1124,0 1-1,1-1 0,-1 0 0,1 1 1,-1-1-1,1 1 0,0-1 0,0 1 1,0 0-1,0-1 0,1 1 0,1-3 0,2-4-361,47-13 233,43-44 59,-89 64 46,0 0-1,0 1 1,-1 0-1,1 0 1,0 1-1,0-1 1,0 1 0,0 1-1,0-1 1,0 1-1,-1 0 1,1 0-1,9 3 1,31 4 203,-8-9-143,0 0 0,0-3 0,-1-1 0,42-12 0,-24 7 109,0 2 0,0 2 0,97 3 0,-4 0-128,-134 2-79,1 0-649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14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14 12901,'-6'-12'5425,"30"11"-3546,61 29-939,-25-6-1164,97 20 0,-119-31 53,-37-10 186,0-1 1,0 1 0,0 0 0,0-1 0,-1 1 0,1 0 0,0 0-1,0-1 1,-1 1 0,1 0 0,0 0 0,-1 0 0,1 0-1,-1 0 1,1 0 0,-1 0 0,0 0 0,1 0 0,-1 0 0,0 0-1,0 0 1,0 1 0,0-1 0,0 0 0,0 0 0,0 0 0,0 0-1,0 0 1,0 0 0,0 0 0,-1 0 0,1 1 0,-3 1 150,-1 0 1,1-1 0,0 1-1,0-1 1,-1 0-1,0 0 1,1-1 0,-1 1-1,-5 1 1,-12 7 1448,-78 55-860,95-62-809,-67 55-1257,22-23-5417,38-28 3045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39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35 130 6069,'8'-24'7988,"-7"22"-7683,1 0 1,-1 1-1,0-1 0,-1 0 1,1 0-1,0 0 0,0 0 1,-1 0-1,0 0 0,1 0 1,-1-1-1,0-1 0,-15-73 307,14 77-565,0 0-1,0 0 1,0 0 0,1 0-1,-1 0 1,0 0-1,0 0 1,0 0-1,0 0 1,0 0-1,0 1 1,1-1-1,-1 0 1,0 1 0,0-1-1,0 0 1,1 1-1,-1-1 1,0 1-1,1 0 1,-1-1-1,0 1 1,1-1 0,-1 1-1,0 0 1,0 1-1,-6 57 346,2 0 0,3 0 0,2 0 0,14 99-1,0 52-477,-8 1255 1485,11-898-1894,-17-566 478,1 0 1,-1-1-1,0 1 0,0 0 0,0-1 1,0 1-1,0 0 0,0-1 0,0 1 1,0-1-1,0 1 0,-1 0 0,1-1 1,0 1-1,0 0 0,-1-1 0,1 1 1,0-1-1,-1 1 0,1-1 0,0 1 1,-1-1-1,1 1 0,-1-1 0,1 1 1,-1-1-1,1 1 0,-1-1 1,1 0-1,-1 1 0,1-1 0,-1 0 1,1 0-1,-1 1 0,0-1 0,1 0 1,-1 0-1,0 0 0,1 0 0,-1 1 1,1-1-1,-2 0 0,1-1-18,1 1 0,-1 1 0,0-1 0,1 0-1,-1 0 1,0 0 0,1 0 0,-1 0 0,0 1 0,1-1 0,-1 0-1,0 0 1,1 1 0,-1-1 0,1 0 0,-1 1 0,1-1 0,-1 1-1,1-1 1,-1 1 0,1-1 0,-1 1 0,1-1 0,0 1 0,-1 0 0,1-1-1,0 1 1,-1-1 0,1 1 0,0 0 0,0-1 0,0 1 0,0 0-1,0-1 1,-1 1 0,1 0 0,0-1 0,0 1 0,1 0 0,-1-1-1,0 1 1,0 1 0,-4 34-927,2-31 805,1 0 1,0 1-1,1-1 1,-1 0-1,1 1 0,0-1 1,0 1-1,1-1 1,1 9-1,11-13-1279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7:5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13769,'0'4'4354,"10"14"-2536,118 74-276,-70-37-2738,-10 9-3794,-38-49 1451,1-4-2518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42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5 12625,'-5'-5'4683,"4"6"-4614,-4 13 1080,-19 542-262,1-81-1186,19-252 593,-2 588 491,15-702-550,-5-77-144,-1 1 1,-2-1-1,-3 36 1,-6 181-912,8-196-1642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45.9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52 14777,'-2'-6'851,"0"0"0,1-1 0,0 1-1,0-1 1,0 1 0,1-8 0,-1 46 1706,0-25-2449,1-1-1,-1 1 1,2-1-1,-1 1 1,0 0 0,1-1-1,0 1 1,1-1-1,0 0 1,0 1 0,0-1-1,0 0 1,7 11-1,19 22-176,1-2-1,2 0 1,65 58-1,26 29-26,-67-59-254,74 88-1262,-49-47-6055,-69-89 3639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47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14029,'3'24'1954,"3"-16"-1678,0-1 0,0 0-1,1 0 1,10 8-1,17 17 186,112 140-309,-103-121-2680,-12-21-3316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54.9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84 16834,'220'-2'7742,"0"-3"-5608,221-2-1345,-49 4-95,-376 2-767,-1-1 1,1-1 0,-1 0-1,1-1 1,-1-1 0,24-11 0,-25 10-724,1 0 0,0 1 1,0 1-1,0 0 1,0 1-1,26-2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55.6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1006 9161,'0'0'681,"4"-20"2672,100-60 2712,-100 75-5978,352-351 3901,-280 281-4147,-3-3 1,-4-3-1,83-128 1,-146 201-202,-2-1 0,1 0 1,-1-1-1,0 1 1,-1-1-1,0 1 0,2-16 1,-3 16-929,3 6 206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56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12 11005,'1'-1'169,"-1"0"0,1 0 1,0 0-1,0 0 0,-1 1 0,1-1 1,0 0-1,0 1 0,0-1 0,0 1 0,0-1 1,0 1-1,0-1 0,0 1 0,0-1 1,0 1-1,0 0 0,0 0 0,0 0 1,2-1-1,-2 2-44,-1-1 1,1 1 0,-1-1-1,1 0 1,-1 1-1,0-1 1,1 1 0,-1-1-1,1 1 1,-1-1-1,0 1 1,1 0 0,-1-1-1,0 1 1,0-1-1,1 1 1,-1 0 0,0-1-1,0 1 1,0 0 0,0-1-1,0 1 1,0 0-1,0 0 1,0 4-129,0 0-1,-1 1 1,1-1 0,-1 0-1,0 0 1,-1 0 0,-2 6-1,-1 2-699,-3 5-660,0-9-2473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58.3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14185,'1'18'1537,"8"5"-1122,1 0-1,1-1 1,1-1 0,1 0-1,30 38 1,-6-8-163,233 323 291,-223-316-529,-29-37-744,29 43 1,-49-68 480,0 1 233,1-1 0,-1 1 0,-1-1 1,1 1-1,0 0 0,-1 0 0,0 0 1,1 0-1,-1 0 0,-1 1 1,1 0-1,-4-3 0,-8-8-16,-46-53 246,3-2 0,4-2 0,-82-140 0,94 148 380,28 44-113,1-1 1,1 0-1,-19-41 1,31 60-470,0 0-1,0 0 1,0 1 0,0-1-1,0 0 1,0 0 0,1 0-1,-1 0 1,0 0 0,0 0-1,0 0 1,0 0 0,0 0-1,0 0 1,0 0 0,0 0-1,1 0 1,-1 0 0,0 1-1,0-1 1,0 0 0,0 0-1,0 0 1,0 0 0,0 0-1,1 0 1,-1 0 0,0-1-1,0 1 1,0 0 0,0 0-1,0 0 1,0 0 0,0 0-1,1 0 1,-1 0 0,0 0-1,0 0 1,0 0 0,0 0-1,0 0 1,0 0 0,0 0 0,0 0-1,0-1 1,0 1 0,0 0-1,1 0 1,-1 0 0,0 0-1,0 0 1,0 0 0,0 0-1,0 0 1,0-1 0,0 1-1,0 0 1,0 0 0,0 0-1,0 0 1,0 0 0,0 0-1,0 0 1,0-1 0,0 1-1,0 0 1,0 0 0,16 9 247,17 15-4,62 55-21,-3 3 0,100 117 0,-160-162-411,1-2-1,2-1 1,63 47-1,-98-80 171,1-1 0,-1 1 0,0-1 0,1 0 0,-1 1 0,1-1 0,-1 1-1,1-1 1,0 0 0,-1 0 0,1 1 0,-1-1 0,1 0 0,-1 0 0,1 0 0,0 1 0,-1-1 0,1 0 0,0 0 0,-1 0 0,1 0-1,-1 0 1,1 0 0,0 0 0,-1-1 0,1 1 0,0 0 0,0 0 0,-2-17-64,-18-28 85,17 42-17,-98-194 836,-45-93-149,137 275-680,5 9-9,-1-1 1,1 0-1,1 0 0,-1 0 1,1 0-1,0 0 0,0 0 1,1-1-1,0-9 0,24 26 88,0 11-112,-2 0-1,0 2 1,-2 1-1,32 47 1,-33-45 8,59 92-39,34 44 87,-109-157-31,-2-3 3,1 0 1,-1 0-1,0-1 1,1 1-1,-1 0 1,1-1-1,0 1 1,-1 0 0,1-1-1,-1 1 1,1-1-1,0 1 1,-1-1-1,1 1 1,0-1-1,0 1 1,-1-1 0,1 0-1,0 1 1,0-1-1,1 0 1,-2-39-111,-5 21 150,-1 1 0,-1 0 1,0 0-1,-1 0 0,-1 1 0,-1 1 0,0-1 0,-18-18 1,6 3 33,-12-12-51,25 33-66,0 0 0,0-1 0,1 0 0,1-1 0,-1 0 0,2 0 0,0 0 0,-5-16-1,10 27 31,1 0 0,0 1-1,-1-1 1,1 0-1,0 0 1,0 0-1,-1 1 1,1-1-1,0 0 1,0 0 0,0 0-1,0 0 1,0 0-1,0 0 1,0 1-1,1-1 1,-1 0 0,0 0-1,0 0 1,1 0-1,-1 1 1,0-1-1,1 0 1,-1 0-1,2-1 1,-1 2 13,0 0 1,0 1-1,0-1 1,0 0-1,0 0 1,0 1-1,0-1 1,0 0-1,0 1 1,0-1-1,-1 1 1,1-1-1,0 1 1,0 0-1,0-1 1,0 1-1,0 1 1,40 42 251,-39-41-256,20 25 25,14 16 147,44 42-1,-69-75-165,0-1 1,1 0-1,0-1 0,0-1 1,1 0-1,1 0 1,-1-1-1,1-1 1,16 5-1,-24-9-38,1-1 0,-1 0 0,0 0 0,1-1 0,-1 1 0,1-1 0,9-2 0,-15 2 43,-1-1-1,0 1 1,1-1-1,-1 0 1,1 1-1,-1-1 1,0 0-1,0 1 1,1-1-1,-1 0 1,0 1-1,0-1 1,0 0 0,0 1-1,0-1 1,0 0-1,0 1 1,0-1-1,0 0 1,0 1-1,0-1 1,0 0-1,-1 1 1,1-1-1,0 0 1,0 1-1,-1-1 1,1 0-1,0 1 1,-1-1 0,0 0-1,-10-21 27,-33-24-15,-26-31 19,64 70-34,1 0 0,0 0 0,1 0 0,0-1 0,0 0 0,1 0 0,0 0 0,0 0 0,-2-12 0,5 20-1,0-1 0,0 1 0,0 0 0,-1-1 0,1 1 0,0 0 0,0 0 0,0-1 1,0 1-1,0 0 0,0-1 0,0 1 0,0 0 0,0-1 0,0 1 0,0 0 0,0-1 0,0 1 0,0 0 0,1 0 0,-1-1 0,0 1 0,0 0 0,0 0 0,0-1 0,0 1 0,1 0 0,-1 0 0,0-1 0,0 1 0,0 0 1,1 0-1,-1 0 0,0-1 0,0 1 0,1 0 0,-1 0 0,0 0 0,1 0 0,-1 0 0,1-1 0,14 8 102,24 24 104,-32-24-185,7 5-84,1 0 0,0-1 1,0 0-1,1-2 0,21 10 0,-33-17 14,-1-1-1,0 1 1,1-1-1,-1 0 0,0-1 1,1 1-1,-1 0 1,1-1-1,-1 0 1,1 0-1,-1 0 1,1 0-1,-1-1 1,1 1-1,-1-1 1,1 0-1,-1 0 1,0 0-1,1 0 1,-1-1-1,0 1 1,0-1-1,0 0 1,0 0-1,0 0 1,0 0-1,-1-1 1,1 1-1,-1-1 1,0 1-1,1-1 1,-1 0-1,0 0 1,-1 0-1,3-5 1,-2 4 77,0 0 0,0 0 0,-1 0 0,0 0 0,1 0 0,-1 0 0,-1 0 0,1 0 0,-1 0 0,0 0 1,1 0-1,-2-1 0,1 1 0,0 0 0,-1 0 0,-2-8 0,2 9 40,0 1 0,0 0-1,0-1 1,-1 1 0,1 0 0,0 0-1,-1 0 1,0 0 0,1 0 0,-1 0-1,0 1 1,0-1 0,0 0 0,0 1-1,0 0 1,0-1 0,-1 1 0,1 0-1,0 0 1,-1 0 0,1 0 0,-1 1-1,1-1 1,-1 1 0,1-1 0,-1 1-1,-3 0 1,5 0-73,1 0 0,0 0 0,-1 0-1,1 0 1,0 0 0,-1 0 0,1 0 0,0 0 0,-1 1-1,1-1 1,0 0 0,0 0 0,-1 0 0,1 0 0,0 1-1,-1-1 1,1 0 0,0 0 0,0 0 0,-1 1 0,1-1-1,0 0 1,0 0 0,0 1 0,-1-1 0,1 0 0,0 1-1,0-1 1,0 0 0,0 1 0,0-1 0,0 0-1,-1 1 1,1-1 0,0 1 0,3 17-201,14 16-346,15 0 40,0-1 0,3-2 0,39 29 0,-48-47-870,-8-11-3055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59.1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671 35 19830,'-7'2'84,"0"0"0,0 0-1,0 1 1,0 0 0,1 0 0,-1 1 0,1 0 0,0 0 0,0 0-1,1 1 1,-1 0 0,-8 10 0,-8 10-59,-27 40 1,38-49 16,-392 500-1155,309-428 219,253-224-2399,-103 94 3477,86-89 0,-112 101 263,-3-2-1,0-1 0,-2-1 1,-1-1-1,-2-1 0,-2-1 1,24-59-1,-30 57 106,-4 13-51,-1 0 0,8-42 0,-69 132 631,-19 32-1259,4 4 0,-83 166-1,149-262 101,-2 1-62,1-1-1,0 1 1,0 0 0,0 0 0,1 0-1,0 0 1,0 0 0,-1 6 0,31-31-1125,110-106-2010,53-80 3056,-181 192 431,0 0 0,-1 0 1,9-18-1,-17 28-138,0 0 0,0 0 0,0 0 0,0-1 0,-1 1 0,0 0 0,0-1 0,0 1 0,-1-1 0,1 1 0,-1-1 0,0 0 0,0 1 0,-1-1 0,1 1 0,-1-1 0,-2-4 1,2 7-121,0 1 0,0 0 1,0 0-1,0 0 0,0 0 1,0 0-1,-1 0 0,1 1 1,0-1-1,-1 0 1,1 1-1,0-1 0,-1 1 1,1-1-1,-1 1 0,1 0 1,-1-1-1,1 1 1,-1 0-1,1 0 0,-1 0 1,1 0-1,-1 0 0,1 1 1,-1-1-1,1 0 0,-1 1 1,-1 0-1,-44 16-122,30-6 56,1 1 0,1 1 0,0 0 0,1 1 0,-16 20 0,-60 86-1036,62-79 163,-67 111-4768,68-109 1099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6:00.4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75 85 10393,'-6'0'137,"1"0"79,0 0-1,-1 0 1,1 0-1,0 1 1,0 0 0,-1 0-1,-5 2 1,10-2-169,-1 0 0,1 0-1,-1 0 1,1 0 0,0 0 0,0 0 0,-1 0 0,1 1 0,0-1-1,0 0 1,0 1 0,0-1 0,0 1 0,1-1 0,-1 1 0,0-1-1,1 1 1,-1 0 0,1-1 0,0 1 0,-1 0 0,1-1-1,0 1 1,0 0 0,0-1 0,0 4 0,1 4 113,0 0 1,0 1-1,1-1 1,0 0-1,1 0 1,0 0-1,0-1 1,1 1-1,0-1 1,7 11-1,8 11 141,33 37 0,-16-21-162,286 362 507,-319-405-584,-1 0 1,1 0-1,0 0 1,0 0-1,0 0 1,0-1-1,1 0 1,-1 1-1,1-1 1,-1 0-1,1-1 1,5 3-1,-7-4 98,-4-8-120,0-1 0,0 1-1,0 0 1,-1 0 0,-1 1-1,1-1 1,-1 1 0,0-1 0,-1 1-1,1 0 1,-2 1 0,-6-8-1,-15-24-19,-179-255 399,60 91-88,207 286-356,5-3-1,2-3 0,149 130 0,-208-200-10,-1-1 0,1-1 0,0 0 0,1 0 0,-1 0 0,1-1 0,0-1 0,1 0 0,-1 0 0,1-1-1,0 0 1,15 2 0,-25-37-66,-4 23 91,0 1-1,0-1 0,-1 1 0,0-1 0,0 1 1,-1 1-1,0-1 0,-8-9 0,-14-23-18,-76-154 499,-70-117 404,169 305-838,2 3-22,0 0 1,0-1-1,0 1 1,0 0-1,-1 0 1,0 0-1,1 0 1,-1 0-1,0 1 1,0-1 0,-6-2-1,9 30 166,4-9-162,0 1 0,1-2-1,1 1 1,0-1 0,1 0-1,10 17 1,60 85 36,-69-105-38,10 13 43,14 22 35,49 55 1,-71-91-61,0-1 1,1 0 0,0 0-1,1-1 1,0 0 0,0-1 0,1 0-1,0-1 1,1-1 0,15 6 0,-27-11-2,0 0-1,-1-1 1,1 1 0,0-1 0,0 1 0,0-1 0,0 0 0,0 1 0,0-1 0,-1 0 0,1-1 0,0 1 0,0 0 0,0 0 0,0-1 0,0 1 0,-1-1 0,1 0 0,3-1 0,-5 1-17,1 0-1,0 0 1,0 0 0,-1 0 0,1 0 0,0 0 0,-1 0 0,1 0 0,-1 0 0,0-1 0,1 1 0,-1 0-1,0 0 1,0-1 0,0 1 0,0 0 0,0 0 0,0-1 0,0 1 0,0 0 0,-1-2 0,-1-6 16,0 1 1,-1-1 0,0 1 0,-1 0-1,1 0 1,-10-13 0,-15-18 5,-2 1-1,-1 1 1,-2 1-1,-57-47 1,89 88-1160,6 8-79,6-3-77,0 0 0,0 0 0,1-1-1,0-1 1,14 8 0,-23-14 989,24 16-4698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6:01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41 15421,'6'1'3340,"27"3"-1328,-4-5 166,46-9-1,-45 5-1494,49-1 0,475-9 748,-88 7-1683,-409 8-619,37 6-2354,-47-2-562,0-2-3388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7:5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 16089,'-1'-1'199,"1"0"0,0 0-1,0 0 1,-1 0-1,1 0 1,0 1-1,0-1 1,0 0-1,0 0 1,0 0 0,0 0-1,0 0 1,0 0-1,0 0 1,0 0-1,1 1 1,-1-1-1,0 0 1,0 0 0,1 0-1,-1 0 1,1 1-1,-1-1 1,1 0-1,-1 0 1,1 1-1,-1-1 1,2 0 0,0-1 48,0 1 1,1-1 0,-1 1-1,1 0 1,-1 0 0,1 0-1,0 0 1,-1 0 0,6 0-1,12-2-25,1 2 0,25 1 0,-20 0 436,242-4-1718,-178 3-2438,-1 1-3377,-53 0 377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6:02.4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75 15737,'0'0'1135,"21"5"148,2 4-793,1 0 1,-1 1-1,-1 2 0,0 0 0,0 1 1,-1 1-1,22 21 0,29 17-450,-69-50-36,0 0 0,0 0 0,0-1-1,0 1 1,0-1 0,1 1 0,-1-1 0,0 0-1,1 0 1,-1 0 0,0-1 0,5 1-1,-7-1 10,0-1-1,0 1 0,0-1 1,0 1-1,1-1 0,-1 1 1,0-1-1,0 0 0,0 1 1,-1-1-1,1 0 0,0 0 1,0 0-1,0 0 0,0 0 1,-1 0-1,1 0 0,-1 0 1,1 0-1,-1 0 0,1 0 1,-1 0-1,1 0 0,-1 0 1,0-1-1,0 1 0,1 0 1,-1 0-1,0 0 0,0-1 1,0 1-1,0 0 0,-1 0 1,1-3-1,0-197-283,-1 200 238,1 0 0,0 0 0,0 0-1,0 0 1,0 0 0,0 0 0,0 0 0,0 0 0,1 0 0,-1 0 0,0 0 0,0 0 0,1 0 0,-1 0 0,1 0 0,-1 0 0,1 0 0,-1 1 0,1-1 0,-1 0 0,1 0-1,0 0 1,-1 1 0,1-1 0,0 0 0,0 1 0,-1-1 0,1 1 0,0-1 0,2 0 0,-3 43 344,0-19-268,1 11 75,-2 0 1,-1-1-1,-9 42 0,10-68-136,0 0 0,-1 0 1,0 0-1,0 0 0,-1 0 0,0-1 1,0 1-1,-1-1 0,1 0 0,-1 0 1,0 0-1,-1-1 0,0 1 0,0-1 0,0 0 1,0 0-1,-1-1 0,0 0 0,0 0 1,0 0-1,-10 4 0,-17-3-2398,11-8-2598,10-4 59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6:03.2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44 14485,'-4'-16'2193,"15"19"858,17 22-600,-20-14-2364,1 0 0,1 0 0,0-1 0,0-1 1,1 0-1,16 11 0,79 42-52,-42-27 183,-62-34-206,1 1 2,-1 0-1,1-1 1,-1 0-1,1 0 1,-1 0-1,1 0 1,-1 0-1,1 0 1,0 0-1,4 0 0,-7-41-3177,-3-136 1993,2 145 4732,-6 185-2038,2-77-2891,3 1-3690,2-58 1965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6:04.5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53 20006,'0'-3'972,"0"-3"-52,1 3-60,3-1-4,-1 1-200,4-1-316,-1 1-28,4 0 4,-3-2-140,6 1-52,2 0-124,1 2 0,-1-1-248,4 1-552,0-1-1040,-4 3-652,1 0-336,-4 0-1377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59 15881,'0'-2'143,"0"-7"1740,-1 12 282,-7 21-1222,-18 29-866,-35 80 199,55-116-252,1 1 0,0 0-1,1 0 1,1 0 0,1 0-1,0 20 1,1-15-36,2 0 0,0 0 1,2 0-1,0 0 0,7 22 0,-9-40 11,1 0 0,-1-1 0,1 1 0,0 0 0,1-1 0,-1 0 0,1 1 0,0-1 0,0 0 0,0 0 0,0-1 0,1 1 0,-1-1 0,1 0 0,0 1 0,0-2 0,0 1 0,1 0 0,-1-1 0,0 0 0,1 0 0,0 0 0,0-1 0,-1 1 0,1-1 0,0 0 0,0-1 0,0 1 0,8-1 0,-5 0 20,1 0 1,-1 0-1,0-1 1,0 0-1,1-1 1,-1 1-1,0-2 1,0 1-1,-1-1 1,1 0 0,-1-1-1,1 0 1,-1 0-1,0 0 1,0-1-1,-1 0 1,0-1-1,1 1 1,-2-1-1,1 0 1,-1-1-1,7-10 1,-3 4 57,-1-1 0,0 0 0,-1 0 0,-1 0 0,0-1 0,-1 0 0,-1 0 0,5-30 0,-5 8 110,-2 0 1,-4-62-1,1 85-166,-1 2 0,-1-1 0,0 0 0,0 0 0,-2 1 0,1 0 1,-1 0-1,-1 0 0,0 0 0,-1 1 0,-11-14 0,14 19-159,0 1 0,-1-1 0,0 1 0,0 0 0,0 0 0,0 1 0,-1 0 0,0 0 0,0 0 0,0 0 0,0 1 0,-1 0 0,1 0 1,-1 1-1,0 0 0,0 0 0,0 1 0,0-1 0,0 2 0,0-1 0,0 1 0,-8 0 0,12 1-205,0-1 0,0 1-1,1 0 1,-1 0 0,0 0-1,0 0 1,1 1-1,-1-1 1,1 1 0,-1 0-1,1-1 1,0 1 0,-1 0-1,1 0 1,0 1 0,0-1-1,1 0 1,-1 1 0,0-1-1,1 1 1,0-1 0,-1 1-1,-1 5 1,-2 11-5081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15705,'0'0'152,"-1"0"-1,1 0 0,0 0 0,-1 0 1,1 0-1,-1 0 0,1 0 1,-1 0-1,1 0 0,-1 0 0,1 0 1,-1 0-1,1 0 0,-1 0 0,1 0 1,-1 1-1,1-1 0,0 0 0,-1 0 1,1 0-1,-1 1 0,1-1 0,0 0 1,-1 1-1,1-1 0,-1 0 0,1 1 1,0-1-1,0 1 0,-1-1 1,1 0-1,0 1 0,0-1 0,-1 1 1,1-1-1,0 1 0,0-1 0,0 0 1,0 1-1,0-1 0,0 1 0,11 23 1448,29 19-1409,32 24-196,55 52-706,-40-41-6122,-68-61 2376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30 10321,'16'-26'5583,"-18"22"-2813,-12 15-2644,1 2-44,1 1 0,1 0 0,0 0 0,1 1 0,1 0 0,0 1 0,1 0 0,1 0 0,0 1 0,1 0 0,1 0 0,1 1 0,0-1 0,1 1 0,1 0 0,1 0 0,0 0 0,4 33 1,-2-47-65,-1 0 0,1 0 1,0 0-1,1 1 0,-1-1 1,1 0-1,-1 0 0,1-1 1,1 1-1,-1 0 0,0-1 1,1 1-1,0-1 0,-1 0 1,1 0-1,1 0 0,4 4 1,-2-3-14,1 0 0,0 0 0,0-1 1,0 0-1,0 0 0,1 0 0,-1-1 0,1 0 1,10 0-1,-7 0 22,0-1-1,0-1 1,0 0 0,0 0-1,0-1 1,0 0-1,0-1 1,0-1 0,-1 1-1,1-2 1,-1 0 0,1 0-1,16-10 1,-18 7 29,0 0 0,-1 0 1,0-1-1,0 0 0,-1-1 0,0 0 0,0 0 0,-1 0 1,-1-1-1,1 0 0,-1 0 0,-1-1 0,0 1 1,0-1-1,-1 0 0,-1 0 0,0 0 0,0 0 1,-1 0-1,-1 0 0,1-1 0,-2 1 0,0 0 1,-2-14-1,1 19-51,1-1 0,-1 0 0,-1 1 0,1-1 0,-1 1 0,0 0 0,-1-1 1,1 2-1,-1-1 0,0 0 0,-1 1 0,1 0 0,-1 0 0,0 0 0,-1 0 0,1 1 0,-1 0 0,0 0 1,-8-4-1,6 4-306,0 0 1,-1 0 0,1 0-1,-1 1 1,0 1-1,0-1 1,0 2 0,0-1-1,0 1 1,0 0 0,-1 1-1,1 0 1,0 1-1,-12 2 1,18-2-218,-1 0 0,1 0 0,0 1 0,-1 0 0,1-1 0,0 1 0,0 0 0,0 1 0,0-1 0,0 1 0,-2 2 0,-5 9-4524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13769,'0'4'4354,"10"14"-2536,118 74-276,-70-37-2738,-10 9-3794,-38-49 1451,1-4-2518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 16089,'-1'-1'199,"1"0"0,0 0-1,0 0 1,-1 0-1,1 0 1,0 1-1,0-1 1,0 0-1,0 0 1,0 0 0,0 0-1,0 0 1,0 0-1,0 0 1,0 0-1,1 1 1,-1-1-1,0 0 1,0 0 0,1 0-1,-1 0 1,1 1-1,-1-1 1,1 0-1,-1 0 1,1 1-1,-1-1 1,2 0 0,0-1 48,0 1 1,1-1 0,-1 1-1,1 0 1,-1 0 0,1 0-1,0 0 1,-1 0 0,6 0-1,12-2-25,1 2 0,25 1 0,-20 0 436,242-4-1718,-178 3-2438,-1 1-3377,-53 0 377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15453,'-10'3'297,"0"0"0,0 1-1,0 0 1,0 1 0,1 0 0,0 0-1,0 1 1,0 1 0,1-1-1,-15 16 1,21-19-260,0 0 0,0 1-1,0-1 1,1 1 0,0-1 0,-1 1-1,1 0 1,1-1 0,-1 1 0,0 0-1,1 0 1,0 0 0,0-1 0,0 1-1,0 0 1,1 0 0,-1-1 0,1 1-1,0 0 1,0 0 0,1-1 0,-1 1-1,1-1 1,-1 1 0,1-1 0,0 0-1,0 0 1,1 0 0,-1 0 0,4 3-1,54 29 126,-45-28-155,-1 1-1,0 0 1,-1 1-1,18 15 1,-27-20 2,0 0 0,0 0 1,-1 1-1,0-1 0,0 1 0,0 0 1,-1-1-1,1 1 0,-1 0 0,0 1 1,0-1-1,-1 0 0,0 0 0,0 1 0,0-1 1,-1 1-1,1 7 0,-1 5 58,1-12 53,-1-1 0,1 1 0,-1-1 0,0 1 0,0-1 0,-1 1 0,0-1 0,0 0 0,0 1 0,-1-1 0,1 0 0,-1 0-1,-1 0 1,1 0 0,-1 0 0,1 0 0,-2-1 0,1 1 0,-6 6 0,-1-2 38,-1-1 0,1 0 0,-1 0 0,-1-1 0,1 0 0,-1-1-1,-15 5 1,20-8-151,0-1-1,-1 0 0,1-1 1,-1 0-1,1 0 0,-1 0 1,0-1-1,1 0 0,-1-1 1,0 0-1,1 0 0,-1 0 1,1-1-1,-9-3 1,5 0-299,1 0 0,0 0 1,0-1-1,0 0 1,1-1-1,0 0 1,0 0-1,-13-16 1,17 17-554,0 0 1,0 0 0,1 0 0,0-1-1,1 1 1,0-1 0,0 0 0,-4-12-1,4-7-5829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2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22 198 16289,'0'36'2159,"10"290"-933,-11-323-558,-2-11-263,-6-30-126,-7-57-42,13-90 1010,4 108-388,-1 69-785,0 1 0,1-1-1,0 1 1,0 0 0,1 0-1,0-1 1,0 1 0,1 0-1,-1 1 1,2-1 0,-1 0-1,1 1 1,0 0 0,0 0-1,7-8 1,-6 9-18,-1 1 0,0 1 0,1-1 0,0 1 0,0-1 0,0 2 0,0-1 0,1 0 0,-1 1 0,1 0 0,-1 0 0,1 1 0,0 0 0,0 0 0,0 0 0,-1 0 0,1 1 0,0 0 0,10 1 0,-13 0-51,0 1 0,0-1 1,0 0-1,0 1 1,0 0-1,0-1 0,0 1 1,0 0-1,-1 1 0,1-1 1,-1 0-1,0 1 0,0-1 1,0 1-1,0 0 1,0 0-1,0 0 0,-1 0 1,2 4-1,24 62 50,-21-49-89,-1 0 0,-2 0 0,0 1 0,-1-1 1,0 1-1,-2-1 0,-3 23 0,3-41 26,-1 0-1,1 0 1,-1 0-1,0 0 1,0 0 0,0 0-1,0-1 1,0 1-1,0 0 1,0-1 0,0 1-1,-1-1 1,1 1-1,-1-1 1,1 0 0,-1 0-1,0 1 1,1-1-1,-1 0 1,0-1 0,0 1-1,0 0 1,0 0-1,0-1 1,0 1 0,0-1-1,0 0 1,0 1-1,-2-1 1,1 0-14,-1 1-1,1-1 1,-1 0 0,1 0 0,-1-1-1,1 1 1,-1-1 0,1 1 0,-1-1-1,1 0 1,0 0 0,-1-1 0,1 1-1,0-1 1,-5-3 0,-21-32-23,17 18-98,46 41 186,-7-8 103,-1 7 161,34 36 0,-41-37-817,2-1 0,32 25 1,-43-38-813,1 0 0,-1 0 0,1-1 1,0 0-1,14 4 0,1-1-5367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0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15453,'-10'3'297,"0"0"0,0 1-1,0 0 1,0 1 0,1 0 0,0 0-1,0 1 1,0 1 0,1-1-1,-15 16 1,21-19-260,0 0 0,0 1-1,0-1 1,1 1 0,0-1 0,-1 1-1,1 0 1,1-1 0,-1 1 0,0 0-1,1 0 1,0 0 0,0-1 0,0 1-1,0 0 1,1 0 0,-1-1 0,1 1-1,0 0 1,0 0 0,1-1 0,-1 1-1,1-1 1,-1 1 0,1-1 0,0 0-1,0 0 1,1 0 0,-1 0 0,4 3-1,54 29 126,-45-28-155,-1 1-1,0 0 1,-1 1-1,18 15 1,-27-20 2,0 0 0,0 0 1,-1 1-1,0-1 0,0 1 0,0 0 1,-1-1-1,1 1 0,-1 0 0,0 1 1,0-1-1,-1 0 0,0 0 0,0 1 0,0-1 1,-1 1-1,1 7 0,-1 5 58,1-12 53,-1-1 0,1 1 0,-1-1 0,0 1 0,0-1 0,-1 1 0,0-1 0,0 0 0,0 1 0,-1-1 0,1 0 0,-1 0-1,-1 0 1,1 0 0,-1 0 0,1 0 0,-2-1 0,1 1 0,-6 6 0,-1-2 38,-1-1 0,1 0 0,-1 0 0,-1-1 0,1 0 0,-1-1-1,-15 5 1,20-8-151,0-1-1,-1 0 0,1-1 1,-1 0-1,1 0 0,-1 0 1,0-1-1,1 0 0,-1-1 1,0 0-1,1 0 0,-1 0 1,1-1-1,-9-3 1,5 0-299,1 0 0,0 0 1,0-1-1,0 0 1,1-1-1,0 0 1,0 0-1,-13-16 1,17 17-554,0 0 1,0 0 0,1 0 0,0-1-1,1 1 1,0-1 0,0 0 0,-4-12-1,4-7-5829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16053,'-8'3'5425,"13"3"-4341,13 5-1133,-4-8 224,0 0 1,0-1 0,1 0-1,-1-2 1,0 1 0,27-4 0,9 1-192,339-19-654,-221 4-3229,-83 9-190,-41 3 149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15377,'1'0'136,"0"0"-1,1 1 1,-1-1-1,0 0 1,0 0-1,1 1 1,-1-1-1,0 1 1,0-1-1,0 1 1,0-1-1,0 1 0,0 0 1,0 0-1,0-1 1,0 1-1,0 0 1,0 0-1,0 0 1,0 0-1,1 2 1,10 33 823,-7 49-1136,-5-75 310,4 198-469,-1-103-1655,-2 0-5398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14617,'8'-5'452,"3"3"12,5 0-20,1-1-3,1-6-41,4 7-116,-1-2-104,6-2-100,-4 3-64,5-3-28,0 1-72,-5 0-368,0 3-277,1-2-231,-3 0-532,-3-2-908,0 5-2072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16730,'0'0'25,"0"0"1,-1-1 0,1 1-1,0 0 1,0 0 0,0-1 0,0 1-1,0 0 1,-1 0 0,1 0-1,0-1 1,0 1 0,0 0 0,-1 0-1,1 0 1,0 0 0,0 0-1,0-1 1,-1 1 0,1 0-1,0 0 1,0 0 0,-1 0 0,1 0-1,0 0 1,0 0 0,-1 0-1,1 0 1,0 0 0,-1 0 0,1 0-1,0 0 1,0 0 0,-1 0-1,1 0 1,0 0 0,0 0 0,-1 0-1,1 1 1,0-1 0,0 0-1,0 0 1,-1 0 0,1 0 0,0 0-1,0 1 1,-1-1 0,-4 19 434,5 34-427,0-44 80,1 45-335,2 0-1,3-1 0,2 0 0,2 0 0,22 67 1,-16-79-4684,-12-32 659</inkml:trace>
  <inkml:trace contextRef="#ctx0" brushRef="#br0" timeOffset="1">382 315 17170,'-1'4'2455,"-6"21"-2332,7 5-554,0 30-1307,8-22-4113,-5-30 960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15381,'0'-2'-1064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26 20194,'-18'-6'78,"1"1"0,-1 1 0,0 0 0,0 1 0,-25 0 1,40 3-85,-1 0 1,1 0 0,-1 0-1,1 0 1,-1 1 0,1-1-1,-1 1 1,1 0 0,0 0 0,-1 1-1,1-1 1,0 0 0,0 1-1,0 0 1,0 0 0,0 0 0,0 0-1,0 0 1,1 1 0,-1-1-1,1 1 1,-1 0 0,1-1-1,0 1 1,0 0 0,1 0 0,-1 1-1,1-1 1,-1 0 0,1 1-1,0-1 1,0 0 0,0 1-1,0 4 1,0 1-53,0-1 0,0 1 1,1 0-1,0-1 0,1 1 0,0-1 0,0 1 0,1-1 0,0 1 0,4 10 1,-4-16 28,0 1 1,0-1-1,0 1 1,0-1-1,1 0 1,-1 0-1,1 0 1,0 0-1,0-1 1,0 1-1,0-1 1,0 0-1,1 0 1,-1 0-1,1 0 1,-1 0-1,1-1 1,0 0-1,0 1 1,0-1-1,-1-1 1,1 1-1,0-1 1,7 1-1,-5-1-19,-1-1-1,1 1 1,0-1-1,0 0 1,-1 0-1,1-1 1,-1 0-1,1 0 1,-1 0-1,0 0 1,0-1-1,0 0 1,0 0-1,0 0 1,-1-1-1,1 0 1,-1 0-1,0 0 1,0 0-1,0 0 1,-1-1-1,1 0 1,-1 0-1,-1 0 1,1 0-1,3-10 1,3 1-126,-5 16 335,-1 27 286,-2 36 646,-3 1 0,-2-1 0,-21 98 0,24-157-989,-4 17 254,-1 0 1,-1-1-1,-1 0 0,-18 35 0,24-52-363,-1-1 0,0 0 0,0 0 1,0 0-1,0 0 0,-1-1 0,0 1 0,1-1 0,-1 0 0,-1 0 0,1 0 1,-6 2-1,6-3-69,1-1-1,-1 0 1,1-1 0,-1 1 0,0-1 0,0 1 0,1-1 0,-1 0-1,0-1 1,0 1 0,1-1 0,-1 1 0,0-1 0,1 0 0,-1 0 0,1-1-1,-1 1 1,-5-4 0,2 0-211,1 1 1,0-1-1,0 0 1,0-1-1,1 1 0,-1-1 1,1 0-1,1 0 0,-1-1 1,1 0-1,0 1 1,-4-13-1,-1-1-709,2 0 0,0 0 0,-5-28 0,3-1-1829,-1 0-1837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19366,'4'36'1048,"2"0"0,2-1 0,23 68 0,-7-28-220,70 294 746,-94-367-1573,0-1 0,1 0 0,-1 0 0,1 1 0,-1-1 0,1 0 1,0 0-1,-1 1 0,1-1 0,0 0 0,0 0 0,-1 0 0,1 0 0,0 0 0,0 0 1,0 0-1,0-1 0,1 1 0,-1 0 0,1 0 0,-1-1 0,0 0-1,-1 0 1,1 0-1,0 0 1,-1 0 0,1-1-1,0 1 1,-1 0-1,1 0 1,0-1-1,-1 1 1,1-1-1,0 1 1,-1 0 0,1-1-1,-1 1 1,1-1-1,-1 1 1,1-1-1,-1 1 1,0-1 0,1 0-1,-1 1 1,1-1-1,-1 0 1,0 1-1,0-1 1,1 0-1,-1 1 1,0-1 0,0 0-1,0 1 1,0-1-1,0 0 1,0 0-1,0 1 1,0-1 0,0-1-1,3-19 39,1-7-46,12-49 0,-13 68 2,-1 1-1,1 1 1,1-1-1,0 0 1,0 1-1,0-1 1,1 1 0,0 0-1,0 1 1,10-10-1,-14 15 6,0-1 0,0 1 0,0 0 0,0 1 0,0-1 0,1 0 0,-1 0 0,0 0 0,0 1 0,0-1 0,1 0 0,-1 1-1,0-1 1,1 1 0,-1 0 0,1-1 0,-1 1 0,0 0 0,1 0 0,-1 0 0,1 0 0,-1 0 0,0 0 0,1 0 0,-1 1 0,1-1 0,-1 0-1,0 1 1,1-1 0,-1 1 0,0 0 0,1-1 0,0 2 0,0 0 0,0 0 1,-1 0-1,1 0 1,-1 0-1,1 1 1,-1-1-1,0 0 1,1 1-1,-1-1 1,-1 1-1,1 0 0,0-1 1,-1 1-1,1 0 1,-1-1-1,0 6 1,22 307-9497,-21-289 3477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63 11577,'-24'8'6313,"19"-6"-5777,1-1 0,0 1 0,0 0 1,0 0-1,0 1 0,0 0 0,-5 4 0,9-7-456,0 0 0,1 1 0,-1-1-1,0 1 1,0-1 0,0 0 0,1 1-1,-1-1 1,0 1 0,0-1 0,1 0 0,-1 1-1,0-1 1,1 0 0,-1 0 0,0 1-1,1-1 1,-1 0 0,0 0 0,1 1-1,-1-1 1,1 0 0,-1 0 0,0 0-1,1 0 1,-1 0 0,1 0 0,-1 0 0,1 0-1,-1 0 1,1 0 0,-1 0 0,0 0-1,1 0 1,-1 0 0,1 0 0,26 0 128,-20 0 91,168-8-2057,183-33 0,-273 30-447,109-21-4176,-140 24 1190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13913,'1'22'612,"-1"0"0,-1 0 0,-1-1 0,-1 1 0,-1 0 0,-12 37 0,-1-19 376,-37 63 1,35-72-397,2 2 0,1 0-1,-14 42 1,29-71-481,0 0-1,0-1 0,0 1 1,1 0-1,-1-1 0,1 1 1,0 0-1,0 0 0,0-1 0,0 1 1,2 7-1,-1-10-84,0 1 0,0-1 0,-1 1-1,1-1 1,0 0 0,1 1 0,-1-1 0,0 0-1,0 0 1,0 0 0,1 0 0,-1 0 0,0 0-1,1 0 1,-1 0 0,1-1 0,-1 1 0,1 0-1,0-1 1,-1 1 0,1-1 0,-1 0 0,1 0 0,0 1-1,-1-1 1,1 0 0,0 0 0,1-1 0,45-1-775,0-1 1,-1-3 0,0-2 0,89-28 0,-113 29-1341,-1 1 0,1 1 0,0 1 0,34-1 0,-31 5-2943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91 17550,'0'-2'28,"1"1"1,-1-1 0,0 1 0,0-1 0,0 0 0,-1 1-1,1-1 1,0 1 0,0-1 0,-1 1 0,1-1-1,-1 1 1,0-1 0,1 1 0,-1 0 0,0-1 0,0 1-1,0 0 1,0-1 0,0 1 0,0 0 0,0 0 0,0 0-1,-2-1 1,1 1-13,0 1 0,1 0 0,-1 0 0,0 0 0,0 0 0,0 0 0,0 0 0,0 0-1,0 1 1,0-1 0,1 1 0,-1-1 0,0 1 0,0 0 0,1 0 0,-1-1 0,0 1 0,1 0 0,-1 1 0,1-1-1,-2 1 1,-1 1 92,0 0 0,0 1-1,1-1 1,0 1 0,-1-1-1,1 1 1,1 0-1,-1 0 1,0 0 0,1 1-1,0-1 1,0 0 0,0 1-1,-1 9 1,0 0 77,1 0 1,1 1-1,1 21 1,0-24-108,0-10-72,0 0 0,0 1-1,0-1 1,1 0 0,-1 1 0,1-1 0,-1 0 0,1 0 0,0 0 0,0 1 0,0-1 0,0 0 0,1 0 0,-1 0 0,0 0 0,1-1 0,0 1 0,-1 0 0,4 2 0,-1-1 8,1 0 1,-1-1-1,1 1 1,0-1-1,0 0 1,0-1-1,0 1 1,8 1-1,5-1 31,-1 0 0,1-1 0,0-1 0,22-3 0,-33 3-39,-1-1 0,1 0 0,0 0 1,0-1-1,-1 0 0,1 0 0,-1-1 1,0 0-1,0 0 0,0 0 0,0-1 1,0 0-1,9-8 0,-11 8-2,0-1-1,-1 1 0,0-1 1,0 0-1,0 0 1,0 0-1,0 0 0,-1-1 1,0 1-1,-1-1 1,1 1-1,-1-1 0,0 0 1,0 1-1,-1-1 1,1-9-1,-2 7 82,1 0 0,-2 0 1,1 0-1,-1 1 0,0-1 0,0 0 0,-1 1 1,0-1-1,-1 1 0,1 0 0,-1 0 0,-1 0 1,-5-6-1,7 9-161,0 0 0,-1 0 0,0 1 0,0 0 0,0 0 0,0 0 0,0 0 0,-1 0 0,-7-3 0,8 5-263,0 0 0,0 0 0,0 0 0,0 0 0,0 1 0,-1-1 0,1 1-1,0 0 1,0 1 0,0-1 0,0 1 0,0-1 0,-5 3 0,-11 10-3472,14-3 1039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22 198 16289,'0'36'2159,"10"290"-933,-11-323-558,-2-11-263,-6-30-126,-7-57-42,13-90 1010,4 108-388,-1 69-785,0 1 0,1-1-1,0 1 1,0 0 0,1 0-1,0-1 1,0 1 0,1 0-1,-1 1 1,2-1 0,-1 0-1,1 1 1,0 0 0,0 0-1,7-8 1,-6 9-18,-1 1 0,0 1 0,1-1 0,0 1 0,0-1 0,0 2 0,0-1 0,1 0 0,-1 1 0,1 0 0,-1 0 0,1 1 0,0 0 0,0 0 0,0 0 0,-1 0 0,1 1 0,0 0 0,10 1 0,-13 0-51,0 1 0,0-1 1,0 0-1,0 1 1,0 0-1,0-1 0,0 1 1,0 0-1,-1 1 0,1-1 1,-1 0-1,0 1 0,0-1 1,0 1-1,0 0 1,0 0-1,0 0 0,-1 0 1,2 4-1,24 62 50,-21-49-89,-1 0 0,-2 0 0,0 1 0,-1-1 1,0 1-1,-2-1 0,-3 23 0,3-41 26,-1 0-1,1 0 1,-1 0-1,0 0 1,0 0 0,0 0-1,0-1 1,0 1-1,0 0 1,0-1 0,0 1-1,-1-1 1,1 1-1,-1-1 1,1 0 0,-1 0-1,0 1 1,1-1-1,-1 0 1,0-1 0,0 1-1,0 0 1,0 0-1,0-1 1,0 1 0,0-1-1,0 0 1,0 1-1,-2-1 1,1 0-14,-1 1-1,1-1 1,-1 0 0,1 0 0,-1-1-1,1 1 1,-1-1 0,1 1 0,-1-1-1,1 0 1,0 0 0,-1-1 0,1 1-1,0-1 1,-5-3 0,-21-32-23,17 18-98,46 41 186,-7-8 103,-1 7 161,34 36 0,-41-37-817,2-1 0,32 25 1,-43-38-813,1 0 0,-1 0 0,1-1 1,0 0-1,14 4 0,1-1-5367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4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11 110 20414,'-1'0'71,"1"0"0,0 0-1,0 0 1,-1-1 0,1 1 0,0 0 0,-1 0-1,1 0 1,0 0 0,0 0 0,-1 0 0,1 1 0,0-1-1,-1 0 1,1 0 0,0 0 0,0 0 0,-1 0 0,1 0-1,0 0 1,0 0 0,-1 1 0,1-1 0,0 0 0,0 0-1,0 0 1,-1 1 0,1-1 0,0 0 0,0 0 0,0 0-1,0 1 1,0-1 0,-1 0 0,1 0 0,0 1 0,0-1-1,0 0 1,0 1 0,0-1 0,0 0 0,0 1 0,-1 20 823,9 20-675,-6-36-215,3 6 6,0 1-1,0-1 1,1 0-1,0 0 1,1-1 0,0 0-1,1 0 1,14 14 0,-21-23-16,0-1 0,0 1 0,1 0 0,-1-1 0,0 1 0,1-1 0,-1 1 0,0-1 0,1 0 0,-1 1 0,1-1 0,-1 0 0,1 0 0,-1 0 0,0 0 0,1 0 0,-1 0 0,1-1 0,-1 1 0,0 0 0,1-1 0,-1 1 0,0-1 0,1 1 0,-1-1 0,0 0 0,0 0 0,1 0 0,-1 1 0,0-1 0,0 0 0,0 0 0,0 0 0,0 0 0,0-1 0,-1 1 0,2-1 0,6-9-21,-1 1 0,0-1 0,7-15 1,-7 13 123,4-2-68,-8 11 81,0 0 0,0-1 0,0 1-1,0 0 1,-1-1 0,0 0 0,0 1 0,2-7 0,-4 11-23,6 4-113,-1 0 0,0 0 0,0 1 0,0 0 0,0-1 0,-1 2 0,7 9 0,61 97-141,-69-107 197,0 0 0,1-1 0,-1 1 0,1-1 0,0 0 0,1 0-1,-1 0 1,1-1 0,-1 1 0,1-1 0,8 4 0,-12-7 6,1 1 1,-1-1 0,1 0-1,0 1 1,-1-1-1,1 0 1,-1 0-1,1 0 1,0 0 0,-1 0-1,1-1 1,-1 1-1,1 0 1,-1-1 0,1 1-1,-1-1 1,3-1-1,-1 1 25,0-1-1,-1-1 0,1 1 0,-1 0 1,1-1-1,-1 1 0,0-1 0,0 0 1,0 1-1,0-1 0,1-4 0,77-114 1175,-47 67-1191,10-20-1779,-23 22-3577,-19 29-1551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24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12 9637,'-11'8'1491,"17"-13"743,10-4-1866,2 4-4473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44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71 5072,'-1'-2'106,"0"1"0,0 0 0,1-1 0,-1 1 0,0 0 0,0 0 0,0-1 0,0 1-1,-1 0 1,1 0 0,0 0 0,0 0 0,-1 1 0,1-1 0,0 0 0,-1 0 0,1 1-1,-1-1 1,1 1 0,-1-1 0,-1 1 0,-36-1 1632,3 0 8294,112-2-5855,7 3-3278,391-13 919,-451 10-1699,0 2 0,0 1-1,0 0 1,1 2 0,36 6 0,-28-2-33,0-3 0,1 0 0,-1-2 0,44-5-1,5 2 47,3 15 192,-2-16-144,120-22 1,-120 12-2625,120-3 0,-148 33-10009,-35-15 7362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45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1556 3376,'-6'0'592,"1"0"-1,-1 1 0,1 0 1,-1 0-1,1 0 1,-1 1-1,1 0 0,0 0 1,0 0-1,0 1 1,0 0-1,0 0 0,-4 4 1,9-7-521,-1 0-1,1 0 1,0 0 0,0 1 0,0-1 0,0 0 0,0 0-1,0 0 1,0 1 0,0-1 0,0 0 0,0 0 0,1 0-1,-1 1 1,0-1 0,0 0 0,0 0 0,0 0 0,0 1-1,0-1 1,1 1 354,-1-1-354,0 0 0,0 0 0,1 0-1,-1 0 1,0 1 0,0-1 0,0 0 0,1 0 0,-1 0-1,0 0 1,0 0 0,0 0 0,1 0 0,-1 0 0,0 0-1,0 0 1,1 0 0,17 3 789,18-4-268,-8-4 23,-1-1 0,0-2 0,0 0 0,43-21 0,-12 5-529,63-26 266,120-70 1,-197 98-403,50-16 1,-17 8-147,16-7 184,0 4 1,177-37-1,-213 56-11,82-32 0,-88 27 81,107-25 0,-107 32 37,79-29-1,-15 4-496,-26 14 290,-25 7-18,107-41 0,228-77 152,-315 109 34,117-41-65,107-28-903,-177 64 877,93-23-199,-83 14-2,284-92 281,-374 113-538,60-11 1,-69 19 100,0-1 0,72-31 0,-93 33 268,2 1-1,-1 2 1,44-9-1,-36 10-19,46-16-1,16-11-631,-30 14-6306,-42 11 3091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46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12005,'-3'4'3381,"4"-4"-3329,8 10 811,16 8-453,-11-11-274,0-1 0,1 0 0,0-1 1,0-1-1,1 0 0,-1-1 0,26 1 0,118-3-114,-81-3 144,34 2-269,0-5-1,138-25 0,-173 18 79,1 3 1,101 2-1,-153 9 17,1 0-1,0 3 1,39 10-1,-33-7-41,53 7 1,287-7-218,-248-9 164,-59 0 30,-19 0 58,53 5-1,-87-4 53,0 0-1,0-1 1,1 0-1,-1-1 1,0-1-1,-1 0 1,17-6-1,-14 5-26,0-1 0,0 2-1,1 0 1,25-1 0,6 2-17,19-1-539,-26 8-5720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2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33 13145,'-1'0'95,"0"0"0,0 0 0,0 0 0,1 0 0,-1 0 0,0 0 0,0 0 0,0-1 0,0 1 0,0 0 1,1-1-1,-1 1 0,0-1 0,0 1 0,1-1 0,-1 1 0,0-1 0,1 1 0,-1-1 0,0 1 0,1-1 0,-1 0 0,1 0 0,-1 1 0,1-1 0,-1-1 0,1 1 40,0 0 0,0 0-1,0 1 1,0-1 0,1 0 0,-1 0-1,0 1 1,1-1 0,-1 0 0,0 1 0,1-1-1,-1 0 1,1 1 0,-1-1 0,1 1-1,-1-1 1,1 1 0,-1-1 0,1 1 0,0-1-1,-1 1 1,1-1 0,1 1 0,-1-1-17,0 0 0,0 1 0,0-1 0,0 1 0,1-1 1,-1 1-1,0-1 0,1 1 0,-1 0 0,0 0 0,1-1 1,-1 1-1,0 0 0,1 0 0,-1 1 0,0-1 0,1 0 1,-1 0-1,0 1 0,0-1 0,1 0 0,-1 1 0,0-1 1,0 1-1,1 0 0,-1-1 0,0 1 0,0 0 0,0 0 1,0 0-1,0 0 0,0 0 0,0 0 0,-1 0 0,1 0 1,0 0-1,0 0 0,-1 0 0,2 2 0,3 12 172,0 1 0,2-2-1,0 1 1,0-1 0,2 0 0,-1-1-1,2 1 1,0-2 0,0 0 0,1 0-1,1-1 1,0 0 0,16 11 0,-5-6-173,-1 2 1,-1 1 0,0 0 0,-1 2 0,-1 0-1,23 35 1,82 153 656,-74-119-648,-38-71-127,1 0-1,2-1 1,-1 0-1,2-1 1,0-1-1,1 0 1,1-2 0,26 18-1,-41-30-154,14 7 329,-16-9-187,-1 0 0,0 1 0,1-1 0,-1 0 1,0 0-1,1 0 0,-1 0 0,0 0 0,1 0 0,-1 0 1,0 0-1,1 0 0,-1 0 0,0 0 0,1 0 1,-1 0-1,0 0 0,1 0 0,-1 0 0,1 0 1,-1 0-1,0 0 0,1 0 0,-1-1 0,0 1 0,0 0 1,1 0-1,-1 0 0,0-1 0,1 1 0,-1 0 1,0 0-1,0-1 0,0 1 0,1 0 0,-1-1 0,0 1 1,0 0-1,0-1 0,1 1 0,-1 0 0,0-1 1,5-3-1993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2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1 924 16045,'0'-1'161,"0"0"-1,0 0 0,0 0 1,0 1-1,0-1 0,0 0 1,0 0-1,0 0 0,0 1 1,1-1-1,-1 0 0,0 0 1,0 0-1,1 1 0,-1-1 1,1 0-1,-1 1 0,1-2 1,19-9 255,-1 0-1,0-1 1,-1-1 0,0-1 0,27-27-1,69-92 251,3 0-485,-12 14-266,-44 47-428,-47 56 231,0 0 0,-1-1 0,-1 0 1,16-30-1,-18 3-478,-7 38 490,0-1-1,0 0 1,-1 1-1,0-1 0,0 0 1,-1 0-1,1-1 0,-2 1 1,1-14-1,-1 20-13,0 0 0,0 0-1,1 0 1,-1 0 0,0 0-1,1 0 1,-1 0 0,1 0-1,-1 0 1,1 0 0,-1 0-1,1 0 1,0 1 0,-1-1-1,1 0 1,0 0 0,1 0-1,-1 0 112,0 0 0,0 0-1,0 0 1,0 0-1,0 0 1,0 0-1,0 0 1,0-1 0,-1 1-1,1 0 1,-1 0-1,1 0 1,-1-1 0,1 1-1,-1 0 1,0-1-1,1 1 1,-1-3-1,7-26-3754,0-6 3241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3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293 102 7733,'-112'-13'2765,"-68"-2"4907,210 14-5957,137-28 887,-17 1-1722,59 13-826,263 15 1,-193 5-1054,-148 0 350,-21 0-244,-37-7-2994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5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80 4044,'-2'-3'761,"-1"0"-1,1 0 1,0 0 0,1-1-1,-1 1 1,0 0-1,1-1 1,0 0-1,0 1 1,-1-8 2236,11 35-1812,45 50-1010,-4 3 0,-3 2 0,59 134 0,-87-166-48,2 0-1,2-1 1,38 56-1,-61-101-103,1 1 0,0-1 0,-1 0 1,1 0-1,0 0 0,-1 0 0,1 0 0,0 0 0,0 0 0,0 0 0,0 0 0,0-1 0,0 1 0,0 0 0,0-1 1,0 1-1,1 0 0,-1-1 0,2 1 0,-2-2-14,-1 1 1,1-1-1,-1 0 1,1 0-1,-1 1 1,0-1-1,0 0 1,1 0-1,-1 0 1,0 0-1,0 0 1,0 1-1,0-1 1,0 0-1,0 0 1,0 0-1,0 0 1,0 0-1,0 0 1,-1-1-1,-13-56-3,-48-96-241,5 16 801,-43-164 1,98 263-374,3 39-183,0 1 0,0-1 0,0 0-1,0 0 1,0 1 0,0-1-1,0 0 1,0 1 0,0-1 0,0 1-1,0-1 1,0 1 0,0 0-1,0-1 1,-1 1 0,1 0 0,0-1-1,0 2 1,12 12 52,-2 1 0,0 0 0,-1 0 1,0 1-1,10 23 0,32 94-206,-10-24 562,-19-53-402,29 61 203,-45-105-213,0 0-1,0 0 1,1-1-1,1 0 1,-1 0-1,19 15 1,-27-25-7,1-1 0,-1 1 1,0-1-1,1 1 0,-1-1 0,1 0 1,-1 1-1,1-1 0,-1 0 1,1 1-1,-1-1 0,1 0 0,-1 0 1,1 1-1,-1-1 0,1 0 1,0 0-1,-1 0 0,1 0 0,-1 0 1,1 0-1,0 0 0,-1 0 0,1 0 1,-1 0-1,1 0 0,0 0 1,-1 0-1,1 0 0,-1-1 0,2 1 1,4-19 33,-9-28-50,2 46 8,-3-18-14,-1-1 0,-1 1 0,-1 0 0,-18-32 0,-6-22 40,-7-58 175,29 91 36,-3 1 0,-28-67 0,38 103-160,30 48 247,75 114-489,21 28 586,-113-172-502,-6-7 78,0 0 1,1 0-1,0-1 1,1 0 0,0 0-1,9 8 1,-16-15 8,0 0 1,1 0 0,-1 0 0,0 0 0,1 0 0,-1 1 0,0-1 0,0 0 0,1 0-1,-1 0 1,0 0 0,1 0 0,-1 0 0,0 0 0,1 0 0,-1 0 0,0 0-1,0 0 1,1 0 0,-1 0 0,0 0 0,1-1 0,-1 1 0,0 0 0,1 0 0,-1 0-1,0 0 1,0 0 0,1-1 0,-1 1 0,0 0 0,0 0 0,0 0 0,1-1-1,-1 1 1,0 0 0,0 0 0,0-1 0,0 1 0,1 0 0,-1-1 0,0 1-1,0 0 1,0 0 0,0-1 0,0 1 0,0 0 0,0-1 0,0 1 0,0 0 0,0-1-1,0 1 1,0 0 0,0-1 0,0 1 0,0 0 0,0 0 0,-1-1 0,0-16 23,-2 7-24,-1-1 0,0 1 0,-1 0 0,0 0 0,0 1 0,-1-1 0,-10-10 0,-22-40-24,8-6-83,3-1 1,-29-109-1,36 111 596,16 58-104,13 41-110,5 10-66,1-1 0,3 0 0,45 79 0,-48-98-185,2 0 0,0 0 0,1-2 0,2 0 0,0-1 0,1-1 0,33 24 0,-9-19 11,-43-24-30,1 0 1,-1 0-1,1 0 1,-1 0-1,1-1 1,0 1-1,-1-1 1,1 0-1,0 0 1,-1 0-1,1 0 0,0 0 1,0 0-1,-1-1 1,1 1-1,2-2 1,-3-2-19,-1-1 1,0 1-1,0-1 0,0 1 1,0-1-1,-1 0 0,0 1 1,0-1-1,0 1 1,0-1-1,-2-5 0,2 1 131,-3-10-79,-1 0 0,-1 1-1,-1-1 1,0 1 0,-1 0-1,-1 0 1,0 1 0,-16-23 0,1-3 14,16 30-95,-35-62 445,38 68-399,-1 1 1,0 0-1,0-1 0,0 2 1,0-1-1,-1 1 0,0 0 1,-9-7-1,33 42 350,71 53-383,35 38 609,-126-162-826,-21-36 116,19 60 106,0 0 0,-1 1 0,-1-1 0,-1 1 0,0 0 0,-12-18 0,22 64 325,3-17-259,0-1 1,2 0-1,-1 0 0,2-1 0,-1 0 1,2 0-1,-1-1 0,1 0 0,1-1 1,0 0-1,0-1 0,24 14 0,-34-22-34,1 1-1,-1 0 0,1-1 1,-1 0-1,1 1 0,0-1 0,-1 0 1,1 0-1,0 0 0,-1 0 1,1 0-1,0 0 0,-1 0 1,1 0-1,-1-1 0,1 1 1,0-1-1,-1 1 0,1-1 1,-1 0-1,1 1 0,-1-1 1,0 0-1,1 0 0,-1 0 1,0 0-1,1 0 0,-1 0 1,0-1-1,0 1 0,0 0 1,0-1-1,0 1 0,-1-1 0,1 1 1,0 0-1,0-1 0,0-3 1,2-6-29,0 0 0,0-1-1,-1 1 1,0-19 0,0 14-35,-1 6 149,-1 0 1,0 0-1,0 0 0,-1-1 0,0 1 1,-3-9-1,4 16-71,-1 1 1,1-1-1,-1 1 1,0 0-1,0-1 1,0 1-1,0 0 1,0 0-1,0-1 1,-1 1-1,1 0 1,-1 0-1,1 1 1,-1-1-1,0 0 1,1 0-1,-1 1 1,0-1-1,0 1 1,0 0-1,-1 0 1,1-1-1,0 1 1,0 1-1,-1-1 1,1 0-1,0 0 1,-1 1-1,1 0 1,-3-1-1,5 38-376,1-34 346,-1 0-1,1 1 0,0-1 1,0 0-1,1 0 1,-1 0-1,1 0 0,0 0 1,-1 0-1,1 0 0,1-1 1,-1 1-1,0 0 1,1-1-1,-1 0 0,1 0 1,-1 0-1,1 0 1,0 0-1,0 0 0,0-1 1,0 1-1,0-1 0,1 0 1,-1 0-1,7 1 1,-7-1 1,0 0 1,-1-1 0,1 0 0,0 1-1,0-1 1,0 0 0,0 0 0,0-1-1,0 1 1,0-1 0,0 1 0,0-1-1,0 0 1,0 0 0,0-1 0,-1 1 0,1 0-1,0-1 1,-1 1 0,0-1 0,1 0-1,-1 0 1,0 0 0,0 0 0,0-1-1,0 1 1,0 0 0,0-1 0,-1 1-1,3-5 1,-4 6 13,1-1-1,-1 1 0,1-1 1,-1 1-1,1 0 0,0 0 1,0-1-1,-1 1 0,1 0 1,0 0-1,0 0 0,0 0 1,0 0-1,1 0 0,-1 0 1,0 0-1,0 1 0,3-2 1,-3 2-73,0-1 0,0 1 1,0 0-1,0 0 0,0 1 1,0-1-1,0 0 0,0 0 1,0 0-1,0 1 0,0-1 1,0 0-1,0 1 0,0-1 1,0 1-1,-1-1 0,1 1 1,0 0-1,0-1 0,0 2 1,6 5-1211,-1 0 1,0 0-1,0 1 1,7 14-1,-1-5-2783,3 0-2244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5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13541,'1'-1'145,"-1"0"0,1 0 0,-1 0 1,1 1-1,0-1 0,-1 0 0,1 0 0,0 1 0,-1-1 0,1 0 0,0 1 0,0-1 0,0 1 0,0-1 0,0 1 0,0 0 0,-1-1 1,1 1-1,0 0 0,0-1 0,0 1 0,0 0 0,0 0 0,0 0 0,0 0 0,0 0 0,0 0 0,0 0 0,0 0 0,0 1 0,0-1 1,0 0-1,0 0 0,0 1 0,0-1 0,0 1 0,0-1 0,0 1 0,0-1 0,-1 1 0,1 0 0,0-1 0,0 2 0,1 0-21,0 1-1,0 0 1,-1-1-1,1 1 0,-1 0 1,0 0-1,0 0 1,0 0-1,0 0 0,-1 1 1,1-1-1,-1 0 1,0 4-1,1 334 2190,-1-169-4147,1-1-6777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16053,'-8'3'5425,"13"3"-4341,13 5-1133,-4-8 224,0 0 1,0-1 0,1 0-1,-1-2 1,0 1 0,27-4 0,9 1-192,339-19-654,-221 4-3229,-83 9-190,-41 3 149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6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14869,'31'-1'4086,"22"-17"-1849,-41 12-1675,1 2 0,-1 0 0,1 0 1,16-1-1,208-17 3449,325 17-3158,-373 25-801,-109-9-1803,89 1 0,-165-13 1083,0 0 0,1 0 0,-1 0 0,0 0 1,0 0-1,0-1 0,-1 0 0,1 0 0,0 0 0,-1 0 0,1 0 0,4-5 0,6-3-2486,-6 6-321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7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16986,'0'2'3379,"5"10"-2780,10-3-277,0 2 1,-2 0-1,1 0 1,-1 1-1,-1 1 1,0 0-1,-1 1 1,0 0-1,-1 1 1,-1 0-1,8 16 1,-15-26-259,5 9-5,0 0 0,15 23-1,-20-35-49,-1 0-1,0 0 0,1 0 0,-1 0 0,1-1 1,0 1-1,-1 0 0,1-1 0,0 1 0,0-1 1,0 1-1,0-1 0,0 0 0,1 0 0,-1 0 1,0 0-1,0 0 0,1-1 0,-1 1 0,0-1 1,1 1-1,-1-1 0,1 0 0,-1 0 0,5-1 1,-6 1-11,0-1 1,0 0 0,0 0 0,0 0-1,0 0 1,-1 0 0,1 0 0,0 0 0,-1 0-1,1-1 1,-1 1 0,1 0 0,-1 0-1,1 0 1,-1-1 0,0 1 0,0 0-1,0 0 1,1-1 0,-1 1 0,-1-2-1,2-35-95,-2 30 145,-5-141-2166,4 156 2162,0-1-1,0 0 0,0 1 0,0-1 0,-1 0 0,0 0 0,0-1 0,-1 1 0,0-1 1,-5 7-1,-17 27 1148,3 28-1256,13-19-2824,1-28-1788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7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16606,'0'0'1488,"24"20"1334,28 45-1642,-40-48-959,1 1-1,1-2 1,1 1-1,0-2 1,1 0-1,33 23 0,-48-37-218,1 0-1,-1 0 0,1-1 1,-1 1-1,0 0 0,1 0 1,-1-1-1,1 1 0,0 0 0,-1-1 1,1 0-1,0 1 0,-1-1 1,1 0-1,-1 0 0,1 0 1,0 0-1,-1 0 0,1 0 0,0-1 1,-1 1-1,1 0 0,0-1 1,-1 1-1,3-2 0,-3 0 5,1 1 0,-1-1 0,0 0 0,0 1 1,1-1-1,-2 0 0,1 0 0,0 0 0,0 0 0,0 0 0,-1 0 0,1 0 0,-1 0 0,0 0 0,1 0 0,-1 0 0,0 0 0,-1-3 0,1-73 28,0 47 285,0 25 82,0 11 223,0 12-979,-2 0 1,0 0-1,0 0 1,-2-1-1,-6 20 1,7-26-1103,-1-1 1,0 0-1,0-1 1,-1 1 0,0-1-1,-8 10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09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13 108 11261,'-12'-20'8227,"50"13"-6778,0 2 0,40-2 0,160 11-129,-232-4-1333,227 22 407,73 1-109,-258-26-382,1-2 0,-1-2 0,94-27 0,-30 7-145,-81 22 280,-1 1 1,52 1-1,31-4 236,-65-4-176,-38 8-49,0 0 0,1 1 1,-1 0-1,18 0 0,205 10-1271,-227-7 662,0-1 0,0 1 1,-1 0-1,1 1 0,0-1 1,-1 1-1,10 4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10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687 0 16309,'0'0'4605,"13"17"-2875,-6 3-1500,-2-1-1,0 1 0,-1 0 1,-1 0-1,1 25 1,-5 109 238,-2-67-116,3 53-195,0-144-255,-1 1 0,0 0 1,0 0-1,0 0 1,0 0-1,-1 0 1,1 0-1,-1 0 1,0 1-1,1-1 0,-1 1 1,-1-1-1,1 1 1,0 0-1,0-1 1,-1 1-1,0 0 0,1 1 1,-1-1-1,0 0 1,0 1-1,0-1 1,-4 0 194,3 10 165,0 0 0,-1 0 0,0 0 0,0 0 0,0-1 0,-1 0 1,-11 9-1,-25 23-257,-3-3 0,-94 59 1,57-54-57,62-32-28,0 0 0,1 1 0,0 1 0,-26 21 0,35-23-141,2 0-1,0 1 1,0 0-1,0 1 1,-8 17-1,9-16 91,1-1 0,-2 0 1,1 0-1,-2-1 0,-12 13 0,18-20-199,0 0 0,-1-1 1,1 0-1,0 1 0,-1-1 0,1-1 0,-1 1 0,1 0 1,-1-1-1,0 0 0,0 0 0,1 0 0,-1 0 0,0-1 0,0 1 1,0-1-1,0 0 0,-5-1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11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13185,'-2'5'537,"1"1"-1,0 0 1,0 0-1,1 0 1,-1-1-1,1 1 1,2 11 0,-2-10-28,0 94 1023,-12 461 2519,11-372-3797,2-187-265,-1-1-1,1 1 1,0 0 0,-1 0 0,1-1 0,0 1 0,1 0 0,-1-1 0,0 1 0,1-1 0,2 4 0,-2-4-74,-1 0 0,1 0 0,-1 0 0,0 0 0,0 0 0,0 0 0,0 0 0,0 1 0,-1-1 0,1 0 0,0 3 0,-9-9-3281,7 4 3276,0-1 0,0 0 0,0 0-1,0 0 1,0 0 0,0 0 0,0 0-1,0 0 1,1 0 0,-1 0 0,0 0-1,1 0 1,-1-1 0,1 1 0,0 0-1,-1 0 1,1-3 351,35 6 1980,-12 11-1544,-1 0 0,-1 2 0,0 0 0,-1 2 0,26 26 1,20 16 96,50 41 268,-50-42-852,100 69 0,-143-110-257,-17-12-42,1 0 0,0 0 1,0-1-1,0 0 0,0 0 0,10 3 1,-16-12-1425,0 1 0,0-1 0,0 0 0,0 1 0,-1-1 0,0 0 0,0 0 0,-1-9 0,-2 5-2052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34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22 258 9317,'3'-131'4804,"0"55"-2226,-2 26 1922,-18 105-3332,10 12-1118,2 0 1,6 82-1,0-56-84,19 832-956,-20-457-569,0-156-6944,0-277 3220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3:3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7 111 10817,'-2'-5'243,"1"1"-1,0-1 1,0 0-1,0 0 1,1 1 0,0-1-1,0 0 1,0 0 0,0 0-1,1 0 1,0 1-1,0-1 1,0 0 0,2-5-1,2-14 872,-5 24-1054,0 0 0,0-1 0,0 1 0,0 0 0,0-1 0,0 1 0,0 0 0,0-1 0,0 1 0,0 0 0,0-1 0,0 1 0,1 0 0,-1-1 0,0 1 0,0 0 0,0-1 0,0 1 0,1 0 0,-1-1 0,0 1 0,0 0 0,1 0 0,-1-1 0,0 1 0,0 0 0,1 0 0,-1-1 0,0 1 0,1 0 0,-1 0 0,0 0 0,1 0 1,0 0-1,10 7 867,5 20-74,-13-15-713,-1 0-1,-1 0 1,0 0 0,0 1-1,-1-1 1,-3 18-1,1 13-34,-4 298-257,5 246-1383,21-423-2636,-16-143 2803,2 19-4102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48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75 3140,'-42'-75'18378,"46"87"-16197,-2-8-1997,-1 1 0,0-1 0,0 1 0,0-1 0,-1 1 0,1 0 0,-1-1 0,0 1 0,-1-1 0,-1 9 0,2 2 55,-15 188 1174,1-5-1188,34 367 93,1-370 350,13 218-52,-28 290-232,4-322-1169,-10-320 1221,0-38-1771,0-91-14373,0 40 10295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52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1595 8 14901,'-9'-6'10470,"4"5"-10826,-3 2 595,0 0 0,0 1 1,0 0-1,0 0 0,-13 6 0,-22 6 373,0-9-382,-52 1 0,67-6-311,0 1-1,1 1 1,-1 2-1,1 1 1,-32 9-1,42-7 45,0-1-1,-1-1 0,1-1 1,-1-1-1,1 0 0,-1-1 1,0-1-1,0-1 0,0 0 1,-21-4-1,26 2 77,-4-2-133,-1 1 0,-35-2-1,-133-5-78,169 10 192,-1 0-1,1 1 1,0 1-1,0 0 1,0 1-1,0 1 1,1 1-1,0 0 1,-1 2-1,2-1 1,-17 11-1,21-12 12,0 1-1,0-1 1,-1-1-1,1 0 0,-15 2 1,21-5-24,0 0 0,0-1 1,0 0-1,0 0 0,0-1 1,0 1-1,0-1 0,0 0 0,0 0 1,0-1-1,1 1 0,-1-1 1,0 0-1,-5-4 0,3 2 44,-1-1-28,0 0 1,0 0 0,0 1 0,-1 0 0,0 0 0,1 1 0,-1 1-1,0-1 1,-1 1 0,1 1 0,0 0 0,-11 0 0,9 1-290,-1 2 0,1 0 0,-20 5 1,-2 1-2832,-1-5-5724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7:58:3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15377,'1'0'136,"0"0"-1,1 1 1,-1-1-1,0 0 1,0 0-1,1 1 1,-1-1-1,0 1 1,0-1-1,0 1 1,0-1-1,0 1 0,0 0 1,0 0-1,0-1 1,0 1-1,0 0 1,0 0-1,0 0 1,0 0-1,1 2 1,10 33 823,-7 49-1136,-5-75 310,4 198-469,-1-103-1655,-2 0-5398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54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 9221,'-16'-2'3607,"17"14"-1096,1-9-2129,-1 0 1,1 0-1,0-1 0,0 1 0,0 0 0,1-1 1,-1 1-1,5 3 0,174 95 5351,46 29-3269,-177-96-2174,2-3 0,1-3 0,1-1 0,1-3 0,72 21 0,27 13 864,-121-43-1131,0-1 1,2-1 0,-1-3 0,1 0-1,49 5 1,-67-14 4,0 1-1,0 1 0,0 0 1,0 1-1,-1 1 1,1 0-1,28 15 0,-33-15 12,-1-1-1,1-1 0,0 0 0,0 0 0,0-1 0,0-1 1,0 0-1,0-1 0,0 0 0,13-2 0,-6 1 1,1 1-1,31 4 0,22 11-437,-23-5 302,96 8 1,-84-12-60,98 22-1,-95-8 190,-52-15-57,-1-1 0,1 0 0,-1-1 0,1 0 0,0-1 1,16 1-1,22-4 15,-35-1 17,-1 1-1,1 1 0,0 1 1,0 1-1,-1 0 0,1 0 1,-1 2-1,0 0 1,20 8-1,15 7 77,93 23 0,-97-30-233,0 1 0,-1 2 0,45 23-1,3 8 72,2-3 0,170 52 0,-171-65-83,-1 5-1,164 86 1,-196-88 333,-18-9-516,0-2 0,51 17 0,53-2 689,1 0-745,-93-18 364,0-2 0,100 17 0,-111-27 3,56 17-1,-68-15-545,0-1 1,1-1-1,-1-2 0,38 0 0,-27-3-2219,-1 2-3624,-29-1 2938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28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3 175 10129,'-2'6'8883,"13"0"-7704,2-9-1043,0 0 0,-1 0 0,1-1 0,-1-1 0,0 0 0,0-1 0,-1 0 0,0-1 0,15-10-1,1-1-166,34-19 39,7-5-1639,-22 16-3644,-37 22 2147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28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11849,'-1'0'100,"0"0"1,0 0-1,1 0 0,-1 0 0,0 0 0,0 0 1,0 0-1,1 1 0,-1-1 0,0 0 1,0 1-1,1-1 0,-1 1 0,0-1 1,1 1-1,-1-1 0,0 1 0,1-1 0,-1 1 1,1-1-1,-1 1 0,1 0 0,-1-1 1,1 1-1,-1 0 0,1 0 0,0-1 1,-1 1-1,1 0 0,0 0 0,0-1 1,0 1-1,-1 0 0,1 0 0,0 0 0,0 0 1,0-1-1,0 1 0,0 0 0,1 0 1,-1 0-1,0-1 0,0 1 0,0 0 1,1 0-1,-1 0 0,0-1 0,1 1 0,-1 0 1,1-1-1,-1 1 0,1 0 0,-1-1 1,1 1-1,1 0 0,5 6 210,1 0-1,0-1 0,0-1 1,10 6-1,2 2-81,2 4-236,46 33-1726,-17-23-4675,-35-19 1512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29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8705,'0'0'2112,"38"-9"1358,11 3-2512,1 2 0,96 4-1,46-2-1802,-117-13 232,-59 10 493,1 1 0,0 1 0,32-1 0,180 14-404,-96-6 728,-67 0-1202,118-9 1,-134 2-726,-28 3-1677,-10 0-537,-4 9 937,-7-9 2549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2:3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10985,'2'49'937,"9"52"0,-4-51-304,-1 52-1,-5-33-365,2 1 1,17 94-1,-14-117 81,-3 0 0,-4 94 0,-1-45-409,22 306 1989,-19-382-2035,2 17 96,1-3 77,-2 0 0,-5 55 1,-11 207 361,14-214-9504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57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10305,'0'0'1101,"40"0"2647,-22 1-2919,0 1 1,0 1-1,0 1 0,33 10 1,-30-7-352,0-1 0,0-2 0,25 3 0,143 17 728,-137-14-1275,0-3-1,1-2 1,0-2-1,0-2 1,72-9-1,-7-16-19,-70 12 50,1 3 0,98-6 1,-143 15 40,0 0 1,0 1-1,0 0 1,0 0-1,0 0 1,0 0-1,0 1 1,0-1-1,0 1 1,0 0-1,-1 0 1,1 1-1,-1-1 1,0 1-1,1-1 1,-1 1-1,-1 0 1,6 6-1,-4-4 2,1 0 0,0 0-1,0-1 1,0 0 0,0 0 0,8 4 0,-9-7 17,0 0 0,0 0 0,-1 0 0,1 0 0,0-1 0,0 1 0,0-1 0,0 0 0,0-1 0,-1 1 0,1 0 0,0-1 0,0 0 0,4-1 0,58-24 39,-37 13 0,12-3 43,1 2-1,46-8 0,-81 20-96,22-5 21,0 1 0,1 1-1,0 2 1,0 1 0,0 1 0,-1 2 0,34 4 0,-42-2-31,0-2 0,1 0 0,-1-2 1,0 0-1,0-1 0,0-1 0,0-1 0,-1-1 0,30-11 0,-35 12-14,0 0 0,0 1 0,1 1 0,-1 1 0,1 0 0,-1 0 0,1 2 0,20 3 0,-21-1 35,-6-1-33,1 0-1,0 0 0,0-1 0,1-1 0,-1 1 1,13-2-1,-15 0-145,0 1 0,0 0 0,0 0 0,0 1 0,0 0 1,0 1-1,0 0 0,11 4 0,32 15-5640,-43-17 3085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59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45 5473,'0'-3'430,"0"0"0,0 0 1,0-1-1,0 1 1,-1 0-1,0 0 0,1 0 1,-1 0-1,-1-3 1,1 6-269,0-1 0,1 0 0,-1 0 0,0 0 0,0 1 0,1-1 1,-1 0-1,0 1 0,0-1 0,0 1 0,0-1 0,0 1 1,0-1-1,0 1 0,0 0 0,0 0 0,0-1 0,0 1 1,0 0-1,0 0 0,0 0 0,0 0 0,0 0 0,-1 0 1,1 0-1,0 1 0,0-1 0,0 0 0,-1 1 0,1 0-100,0-1 0,0 1 0,0 0 0,1-1 1,-1 1-1,0 0 0,1-1 0,-1 1 0,0 0 0,1 0 0,-1 0 0,1 0 0,0-1 0,-1 1 0,1 0 0,0 0 0,-1 0 0,1 0 0,0 0 0,0 0 0,0 0 0,0 0 0,0 0 0,0 1 0,0 32 502,1-25-479,-20 531 616,13-441-976,6-57-7214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4:59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16406,'0'2'131,"1"0"1,0 0 0,0 0 0,-1-1 0,1 1 0,0 0-1,1 0 1,-1-1 0,0 1 0,0 0 0,1-1 0,-1 1-1,1-1 1,-1 0 0,1 1 0,0-1 0,-1 0 0,1 0-1,2 1 1,41 20 952,-39-20-937,18 8 1,1-2 0,28 6 1,-29-9 75,0 2 0,30 12 0,-46-15-193,0 0 1,0 0 0,0 1-1,-1 0 1,1 1-1,-1-1 1,-1 2-1,1-1 1,-1 1-1,6 7 1,7 12-97,1-1 1,43 40 0,-53-56 35,1 0 0,1 0 0,-1-1 1,2-1-1,-1 0 0,1-1 0,0 0 0,24 7 1,-26-8-33,0 0 0,0 0 0,-1 1 0,0 0 0,0 1 0,0 0 0,-1 0 0,0 1 1,11 13-1,39 29-1661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00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11929,'0'0'2177,"-3"13"1434,-4 18-3002,5 230 1043,-7 110-1573,1-218-1445,8-88-6789,0-47 3984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8:05:00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691 0 9389,'25'9'7701,"-34"23"-4278,-42 29-3044,-3-1-1,-2-3 1,-2-3-1,-113 81 1,109-97-644,43-28 92,1 1 0,0 1 0,1 0 0,1 1 0,0 1 0,0 0 0,-16 21 0,15-10-227,2 1 1,-15 30-1,-5 9-850,29-58-1608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9FE2C-7992-420E-8E58-6EBF9DFB87DD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56928-00B4-4256-BAAF-016AACCC0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4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Hallo und herzlich </a:t>
            </a:r>
            <a:r>
              <a:rPr lang="de-DE" noProof="0" dirty="0" err="1"/>
              <a:t>Wilkommen</a:t>
            </a:r>
            <a:r>
              <a:rPr lang="de-DE" noProof="0" dirty="0"/>
              <a:t> zu meiner Präsentation über </a:t>
            </a:r>
            <a:r>
              <a:rPr lang="de-DE" noProof="0" dirty="0" err="1"/>
              <a:t>Elektonische</a:t>
            </a:r>
            <a:r>
              <a:rPr lang="de-DE" noProof="0" dirty="0"/>
              <a:t> Schaltungen.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9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Flip-Flops haben zwei stabile Zustände und behalten diesen, bis dieser geändert wird.</a:t>
            </a:r>
          </a:p>
          <a:p>
            <a:endParaRPr lang="de-DE" noProof="0" dirty="0"/>
          </a:p>
          <a:p>
            <a:r>
              <a:rPr lang="de-DE" noProof="0" dirty="0"/>
              <a:t>Im diesem Fall:</a:t>
            </a:r>
          </a:p>
          <a:p>
            <a:r>
              <a:rPr lang="de-DE" noProof="0" dirty="0"/>
              <a:t>Wenn eine 1 an S anliegt hat Q auch 1, und zwar solange, bis eine 1 an R anliegt.</a:t>
            </a:r>
          </a:p>
          <a:p>
            <a:r>
              <a:rPr lang="de-DE" noProof="0" dirty="0"/>
              <a:t>Q_ ist immer invertiert zu Q.</a:t>
            </a:r>
          </a:p>
          <a:p>
            <a:endParaRPr lang="de-DE" noProof="0" dirty="0"/>
          </a:p>
          <a:p>
            <a:r>
              <a:rPr lang="de-DE" noProof="0" dirty="0"/>
              <a:t>Flip-Flops oder </a:t>
            </a:r>
            <a:r>
              <a:rPr lang="en-US" noProof="0" dirty="0"/>
              <a:t>Latches</a:t>
            </a:r>
            <a:r>
              <a:rPr lang="de-DE" noProof="0" dirty="0"/>
              <a:t>  ermöglichen komplexe Berechnungen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5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Digitale elektronische Schaltungen liegen meist als sog. Integrated </a:t>
            </a:r>
            <a:r>
              <a:rPr lang="en-US" noProof="0" dirty="0"/>
              <a:t>Circuits</a:t>
            </a:r>
            <a:r>
              <a:rPr lang="de-DE" noProof="0" dirty="0"/>
              <a:t> vor. Das ist die Miniaturisierung von einer komplexen Schaltung auf einen millimetergroßen Chip.</a:t>
            </a:r>
          </a:p>
          <a:p>
            <a:r>
              <a:rPr lang="de-DE" noProof="0" dirty="0"/>
              <a:t>Sie bilden die Voraussetzung für alle digitalen Mikroprozessoren.</a:t>
            </a:r>
          </a:p>
          <a:p>
            <a:endParaRPr lang="de-DE" noProof="0" dirty="0"/>
          </a:p>
          <a:p>
            <a:r>
              <a:rPr lang="de-DE" noProof="0" dirty="0"/>
              <a:t>IC gibt es auch für analoge Schaltungen. Genaugenommen bestehen die Logik-Gatter selbst aus analogen Verschaltungen von Transistoren.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15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Im folgenden zeige ich eine Schaltung für ein Flip-Flop</a:t>
            </a:r>
            <a:r>
              <a:rPr lang="de-DE" b="1" noProof="0" dirty="0"/>
              <a:t> </a:t>
            </a:r>
            <a:r>
              <a:rPr lang="de-DE" b="0" noProof="0" dirty="0"/>
              <a:t>oder</a:t>
            </a:r>
            <a:r>
              <a:rPr lang="de-DE" b="1" noProof="0" dirty="0"/>
              <a:t> </a:t>
            </a:r>
            <a:r>
              <a:rPr lang="de-DE" noProof="0" dirty="0"/>
              <a:t>bistabile Kippstufe.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66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95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5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46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99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7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5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5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Da es zwei Typen von elektronischen Schaltungen gibt, und zwar die Analogen und die Digitalen, werde ich euch zu beiden etwas erzählen. Anschließend werde ich euch zwei Beispiele für elektronische Schaltungen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16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5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1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Was ist eine analoge elektronische Schaltung?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8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Eine analoge elektronische Schaltung oder Schaltkreis ist ein Zusammenschluss einer Spannungsquelle und mehreren elektronischen Bauelementen durch Leitungen.</a:t>
            </a:r>
          </a:p>
          <a:p>
            <a:endParaRPr lang="de-DE" noProof="0" dirty="0"/>
          </a:p>
          <a:p>
            <a:r>
              <a:rPr lang="de-DE" noProof="0" dirty="0"/>
              <a:t>Die Spannungsquelle, z.B. eine Batterie stellt einen Plus-Pol und einen Minus-Pol zur Verfügung. </a:t>
            </a:r>
          </a:p>
          <a:p>
            <a:r>
              <a:rPr lang="de-DE" noProof="0" dirty="0"/>
              <a:t>Allein die Spannungsquelle reicht nicht, damit Strom fließt.</a:t>
            </a:r>
          </a:p>
          <a:p>
            <a:endParaRPr lang="de-DE" noProof="0" dirty="0"/>
          </a:p>
          <a:p>
            <a:r>
              <a:rPr lang="de-DE" noProof="0" dirty="0"/>
              <a:t>Man muss die beiden Pole erst miteinander verbinden über Leitungen. Z. B. Kupfer-Kabel oder Leiterbahnen.</a:t>
            </a:r>
          </a:p>
          <a:p>
            <a:endParaRPr lang="de-DE" noProof="0" dirty="0"/>
          </a:p>
          <a:p>
            <a:r>
              <a:rPr lang="de-DE" noProof="0" dirty="0"/>
              <a:t>Damit der Stromkreis  auch einen Zweck erfüllt, benötigt man auch mindestens ein elektronisches Bauelement, wie Widerstand, LED und so weiter.  </a:t>
            </a:r>
          </a:p>
          <a:p>
            <a:endParaRPr lang="de-DE" noProof="0" dirty="0"/>
          </a:p>
          <a:p>
            <a:r>
              <a:rPr lang="de-DE" noProof="0" dirty="0"/>
              <a:t>(Taster ist kein elektronisches Bauelement =&gt; unterbricht den Stromkreis mechanisch)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1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Hat man alle vorausgesetzten Elemente eines Schaltkreises und eine durchgehende Verbindung vom Plus- zum Minus-Pol, kann Strom fließen.</a:t>
            </a:r>
          </a:p>
          <a:p>
            <a:r>
              <a:rPr lang="de-DE" noProof="0" dirty="0"/>
              <a:t>Eine weitere Voraussetzung ist, dass es einen Spannungsunterschied gibt, Bei einer 9V Batterie z.B. 9V am Plus-Pol und 0V am Minus-Pol.</a:t>
            </a:r>
          </a:p>
          <a:p>
            <a:endParaRPr lang="de-DE" noProof="0" dirty="0"/>
          </a:p>
          <a:p>
            <a:r>
              <a:rPr lang="de-DE" noProof="0" dirty="0"/>
              <a:t>Sind die beiden Punkte gegeben, fließt Strom von Plus nach Minus. Von der höheren Spannung zur niedrigeren Spannung. (</a:t>
            </a:r>
            <a:r>
              <a:rPr lang="en-US" noProof="0" dirty="0"/>
              <a:t>High to Low</a:t>
            </a:r>
            <a:r>
              <a:rPr lang="de-DE" noProof="0" dirty="0"/>
              <a:t>)</a:t>
            </a:r>
          </a:p>
          <a:p>
            <a:endParaRPr lang="de-DE" noProof="0" dirty="0"/>
          </a:p>
          <a:p>
            <a:r>
              <a:rPr lang="de-DE" noProof="0" dirty="0"/>
              <a:t>Genaugenommen fließen die Elektronen von weg vom Minus-Pol, wo ein Elektronenüberschuss besteht, hin zum Plus-Pol, wo es an Elektronen mangelt.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84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Wenn Strom fließt und es einen Verbraucher auf dem Weg gibt, dann nennt sich das Ganze ein GESCHLOSSNER Stromkreis.</a:t>
            </a:r>
          </a:p>
          <a:p>
            <a:endParaRPr lang="de-DE" noProof="0" dirty="0"/>
          </a:p>
          <a:p>
            <a:r>
              <a:rPr lang="de-DE" noProof="0" dirty="0"/>
              <a:t>Ist die Leitung unterbrochen, hier z.B. durch einen nicht betätigten Taster, dann nennt sich das Ganze OFFENER Stromkreis.</a:t>
            </a:r>
          </a:p>
          <a:p>
            <a:endParaRPr lang="de-DE" noProof="0" dirty="0"/>
          </a:p>
          <a:p>
            <a:r>
              <a:rPr lang="de-DE" noProof="0" dirty="0"/>
              <a:t>Gibt es eine direkte Verbindung zwischen den Polen, meist passiert das ungewollt, dann nennt sich das Kurzschluss.</a:t>
            </a:r>
          </a:p>
          <a:p>
            <a:r>
              <a:rPr lang="de-DE" noProof="0" dirty="0"/>
              <a:t>Bei einem Kurzschluss fließt der Strom ungehindert von einem Pol zum anderen und entlädt die Batterie sehr schnell, da die Stromstärke ohne Widerstand gegen Unendlich geht.</a:t>
            </a:r>
          </a:p>
          <a:p>
            <a:r>
              <a:rPr lang="de-DE" noProof="0" dirty="0"/>
              <a:t>Da Leitungen selbst einen geringen Widerstand werden diese sehr schnell warm und können dabei kaputt gehen. Auch die Batterie kann kaputt gehen.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4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Analoge elektronische Schaltungen lassen sich in zwei Grundtypen kategorisieren.</a:t>
            </a:r>
          </a:p>
          <a:p>
            <a:r>
              <a:rPr lang="de-DE" noProof="0" dirty="0"/>
              <a:t>Zuerst ist da die Reihenschaltung. Bei dieser wird die Spannung zwischen den Bauelementen verteilt, die Stromstärke an allen Elementen ist gleich.</a:t>
            </a:r>
          </a:p>
          <a:p>
            <a:endParaRPr lang="de-DE" noProof="0" dirty="0"/>
          </a:p>
          <a:p>
            <a:r>
              <a:rPr lang="de-DE" noProof="0" dirty="0"/>
              <a:t>Als zweiten Typ haben wir die Parallelschaltung. Bei dieser ist die Spannung an allen Pfaden gleich und die Stromstärke wird aufgeteilt.</a:t>
            </a:r>
          </a:p>
          <a:p>
            <a:endParaRPr lang="de-DE" noProof="0" dirty="0"/>
          </a:p>
          <a:p>
            <a:r>
              <a:rPr lang="de-DE" noProof="0" dirty="0"/>
              <a:t>Alle Schaltung bestehen aus Kombinationen dieser beiden Typen. Selbst diese einfache Parallelschaltung hier &lt;Bild&gt; besteht in den einzelnen Pfaden aus Reihenschaltung von Widerstand und 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7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Was ist eine Digitale elektronische Schaltung?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2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Bei einer digitalen Schaltung bestehen die Signale aus diskreten Werten. </a:t>
            </a:r>
          </a:p>
          <a:p>
            <a:r>
              <a:rPr lang="de-DE" noProof="0" dirty="0"/>
              <a:t>Auf einer Leitung gibt es entweder eine Spannung oder es gibt keine Spannung. </a:t>
            </a:r>
          </a:p>
          <a:p>
            <a:r>
              <a:rPr lang="de-DE" noProof="0" dirty="0"/>
              <a:t>Diese beiden Zustände werden repräsentiert durch die Werte 1 und 0.</a:t>
            </a:r>
          </a:p>
          <a:p>
            <a:endParaRPr lang="de-DE" noProof="0" dirty="0"/>
          </a:p>
          <a:p>
            <a:r>
              <a:rPr lang="de-DE" noProof="0" dirty="0"/>
              <a:t>Eine digitale elektronische Schaltung besteht aus Bauelementen, wie Logik Gattern (z.B. UND, ODER).</a:t>
            </a:r>
          </a:p>
          <a:p>
            <a:r>
              <a:rPr lang="de-DE" noProof="0" dirty="0"/>
              <a:t>Diese werden miteinander verschaltet und erlauben es aus einem Input logisch einen Output zu generieren.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6928-00B4-4256-BAAF-016AACCC0B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4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9653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760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27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5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8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2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1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3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8100-6E93-4265-9294-22231DFEDA1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FDBEA45-8A54-4151-BAA9-32526A7D52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3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28.png"/><Relationship Id="rId42" Type="http://schemas.openxmlformats.org/officeDocument/2006/relationships/customXml" Target="../ink/ink20.xml"/><Relationship Id="rId47" Type="http://schemas.openxmlformats.org/officeDocument/2006/relationships/image" Target="../media/image41.png"/><Relationship Id="rId63" Type="http://schemas.openxmlformats.org/officeDocument/2006/relationships/image" Target="../media/image49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62.png"/><Relationship Id="rId16" Type="http://schemas.openxmlformats.org/officeDocument/2006/relationships/customXml" Target="../ink/ink7.xml"/><Relationship Id="rId107" Type="http://schemas.openxmlformats.org/officeDocument/2006/relationships/image" Target="../media/image71.png"/><Relationship Id="rId11" Type="http://schemas.openxmlformats.org/officeDocument/2006/relationships/image" Target="../media/image23.png"/><Relationship Id="rId32" Type="http://schemas.openxmlformats.org/officeDocument/2006/relationships/customXml" Target="../ink/ink15.xml"/><Relationship Id="rId37" Type="http://schemas.openxmlformats.org/officeDocument/2006/relationships/image" Target="../media/image36.png"/><Relationship Id="rId53" Type="http://schemas.openxmlformats.org/officeDocument/2006/relationships/image" Target="../media/image44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57.png"/><Relationship Id="rId102" Type="http://schemas.openxmlformats.org/officeDocument/2006/relationships/customXml" Target="../ink/ink50.xml"/><Relationship Id="rId5" Type="http://schemas.openxmlformats.org/officeDocument/2006/relationships/image" Target="../media/image20.png"/><Relationship Id="rId90" Type="http://schemas.openxmlformats.org/officeDocument/2006/relationships/customXml" Target="../ink/ink44.xml"/><Relationship Id="rId95" Type="http://schemas.openxmlformats.org/officeDocument/2006/relationships/image" Target="../media/image65.png"/><Relationship Id="rId22" Type="http://schemas.openxmlformats.org/officeDocument/2006/relationships/customXml" Target="../ink/ink10.xml"/><Relationship Id="rId27" Type="http://schemas.openxmlformats.org/officeDocument/2006/relationships/image" Target="../media/image31.png"/><Relationship Id="rId43" Type="http://schemas.openxmlformats.org/officeDocument/2006/relationships/image" Target="../media/image39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52.png"/><Relationship Id="rId80" Type="http://schemas.openxmlformats.org/officeDocument/2006/relationships/customXml" Target="../ink/ink39.xml"/><Relationship Id="rId85" Type="http://schemas.openxmlformats.org/officeDocument/2006/relationships/image" Target="../media/image60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customXml" Target="../ink/ink18.xml"/><Relationship Id="rId59" Type="http://schemas.openxmlformats.org/officeDocument/2006/relationships/image" Target="../media/image47.png"/><Relationship Id="rId103" Type="http://schemas.openxmlformats.org/officeDocument/2006/relationships/image" Target="../media/image69.png"/><Relationship Id="rId20" Type="http://schemas.openxmlformats.org/officeDocument/2006/relationships/customXml" Target="../ink/ink9.xml"/><Relationship Id="rId41" Type="http://schemas.openxmlformats.org/officeDocument/2006/relationships/image" Target="../media/image38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55.png"/><Relationship Id="rId83" Type="http://schemas.openxmlformats.org/officeDocument/2006/relationships/image" Target="../media/image59.png"/><Relationship Id="rId88" Type="http://schemas.openxmlformats.org/officeDocument/2006/relationships/customXml" Target="../ink/ink43.xml"/><Relationship Id="rId91" Type="http://schemas.openxmlformats.org/officeDocument/2006/relationships/image" Target="../media/image63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33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50.png"/><Relationship Id="rId73" Type="http://schemas.openxmlformats.org/officeDocument/2006/relationships/image" Target="../media/image54.png"/><Relationship Id="rId78" Type="http://schemas.openxmlformats.org/officeDocument/2006/relationships/customXml" Target="../ink/ink38.xml"/><Relationship Id="rId81" Type="http://schemas.openxmlformats.org/officeDocument/2006/relationships/image" Target="../media/image58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67.png"/><Relationship Id="rId101" Type="http://schemas.openxmlformats.org/officeDocument/2006/relationships/image" Target="../media/image68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39" Type="http://schemas.openxmlformats.org/officeDocument/2006/relationships/image" Target="../media/image37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45.png"/><Relationship Id="rId76" Type="http://schemas.openxmlformats.org/officeDocument/2006/relationships/customXml" Target="../ink/ink37.xml"/><Relationship Id="rId97" Type="http://schemas.openxmlformats.org/officeDocument/2006/relationships/image" Target="../media/image66.png"/><Relationship Id="rId104" Type="http://schemas.openxmlformats.org/officeDocument/2006/relationships/customXml" Target="../ink/ink51.xml"/><Relationship Id="rId7" Type="http://schemas.openxmlformats.org/officeDocument/2006/relationships/image" Target="../media/image21.png"/><Relationship Id="rId71" Type="http://schemas.openxmlformats.org/officeDocument/2006/relationships/image" Target="../media/image53.png"/><Relationship Id="rId92" Type="http://schemas.openxmlformats.org/officeDocument/2006/relationships/customXml" Target="../ink/ink45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2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40.png"/><Relationship Id="rId66" Type="http://schemas.openxmlformats.org/officeDocument/2006/relationships/customXml" Target="../ink/ink32.xml"/><Relationship Id="rId87" Type="http://schemas.openxmlformats.org/officeDocument/2006/relationships/image" Target="../media/image61.png"/><Relationship Id="rId61" Type="http://schemas.openxmlformats.org/officeDocument/2006/relationships/image" Target="../media/image48.png"/><Relationship Id="rId82" Type="http://schemas.openxmlformats.org/officeDocument/2006/relationships/customXml" Target="../ink/ink40.xml"/><Relationship Id="rId19" Type="http://schemas.openxmlformats.org/officeDocument/2006/relationships/image" Target="../media/image27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35.png"/><Relationship Id="rId56" Type="http://schemas.openxmlformats.org/officeDocument/2006/relationships/customXml" Target="../ink/ink27.xml"/><Relationship Id="rId77" Type="http://schemas.openxmlformats.org/officeDocument/2006/relationships/image" Target="../media/image56.png"/><Relationship Id="rId100" Type="http://schemas.openxmlformats.org/officeDocument/2006/relationships/customXml" Target="../ink/ink49.xml"/><Relationship Id="rId105" Type="http://schemas.openxmlformats.org/officeDocument/2006/relationships/image" Target="../media/image70.png"/><Relationship Id="rId8" Type="http://schemas.openxmlformats.org/officeDocument/2006/relationships/customXml" Target="../ink/ink3.xml"/><Relationship Id="rId51" Type="http://schemas.openxmlformats.org/officeDocument/2006/relationships/image" Target="../media/image43.png"/><Relationship Id="rId72" Type="http://schemas.openxmlformats.org/officeDocument/2006/relationships/customXml" Target="../ink/ink35.xml"/><Relationship Id="rId93" Type="http://schemas.openxmlformats.org/officeDocument/2006/relationships/image" Target="../media/image64.png"/><Relationship Id="rId98" Type="http://schemas.openxmlformats.org/officeDocument/2006/relationships/customXml" Target="../ink/ink48.xml"/><Relationship Id="rId3" Type="http://schemas.openxmlformats.org/officeDocument/2006/relationships/image" Target="../media/image19.png"/><Relationship Id="rId25" Type="http://schemas.openxmlformats.org/officeDocument/2006/relationships/image" Target="../media/image30.png"/><Relationship Id="rId46" Type="http://schemas.openxmlformats.org/officeDocument/2006/relationships/customXml" Target="../ink/ink22.xml"/><Relationship Id="rId67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21" Type="http://schemas.openxmlformats.org/officeDocument/2006/relationships/image" Target="../media/image28.png"/><Relationship Id="rId42" Type="http://schemas.openxmlformats.org/officeDocument/2006/relationships/customXml" Target="../ink/ink72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5.xml"/><Relationship Id="rId84" Type="http://schemas.openxmlformats.org/officeDocument/2006/relationships/customXml" Target="../ink/ink93.xml"/><Relationship Id="rId89" Type="http://schemas.openxmlformats.org/officeDocument/2006/relationships/image" Target="../media/image96.png"/><Relationship Id="rId16" Type="http://schemas.openxmlformats.org/officeDocument/2006/relationships/customXml" Target="../ink/ink59.xml"/><Relationship Id="rId11" Type="http://schemas.openxmlformats.org/officeDocument/2006/relationships/image" Target="../media/image23.png"/><Relationship Id="rId32" Type="http://schemas.openxmlformats.org/officeDocument/2006/relationships/customXml" Target="../ink/ink67.xml"/><Relationship Id="rId37" Type="http://schemas.openxmlformats.org/officeDocument/2006/relationships/image" Target="../media/image36.png"/><Relationship Id="rId53" Type="http://schemas.openxmlformats.org/officeDocument/2006/relationships/image" Target="../media/image78.png"/><Relationship Id="rId58" Type="http://schemas.openxmlformats.org/officeDocument/2006/relationships/customXml" Target="../ink/ink80.xml"/><Relationship Id="rId74" Type="http://schemas.openxmlformats.org/officeDocument/2006/relationships/customXml" Target="../ink/ink88.xml"/><Relationship Id="rId79" Type="http://schemas.openxmlformats.org/officeDocument/2006/relationships/image" Target="../media/image91.png"/><Relationship Id="rId102" Type="http://schemas.openxmlformats.org/officeDocument/2006/relationships/customXml" Target="../ink/ink102.xml"/><Relationship Id="rId5" Type="http://schemas.openxmlformats.org/officeDocument/2006/relationships/image" Target="../media/image20.png"/><Relationship Id="rId90" Type="http://schemas.openxmlformats.org/officeDocument/2006/relationships/customXml" Target="../ink/ink96.xml"/><Relationship Id="rId95" Type="http://schemas.openxmlformats.org/officeDocument/2006/relationships/image" Target="../media/image99.png"/><Relationship Id="rId22" Type="http://schemas.openxmlformats.org/officeDocument/2006/relationships/customXml" Target="../ink/ink62.xml"/><Relationship Id="rId27" Type="http://schemas.openxmlformats.org/officeDocument/2006/relationships/image" Target="../media/image31.png"/><Relationship Id="rId43" Type="http://schemas.openxmlformats.org/officeDocument/2006/relationships/image" Target="../media/image73.png"/><Relationship Id="rId48" Type="http://schemas.openxmlformats.org/officeDocument/2006/relationships/customXml" Target="../ink/ink75.xml"/><Relationship Id="rId64" Type="http://schemas.openxmlformats.org/officeDocument/2006/relationships/customXml" Target="../ink/ink83.xml"/><Relationship Id="rId69" Type="http://schemas.openxmlformats.org/officeDocument/2006/relationships/image" Target="../media/image86.png"/><Relationship Id="rId80" Type="http://schemas.openxmlformats.org/officeDocument/2006/relationships/customXml" Target="../ink/ink91.xml"/><Relationship Id="rId85" Type="http://schemas.openxmlformats.org/officeDocument/2006/relationships/image" Target="../media/image94.png"/><Relationship Id="rId12" Type="http://schemas.openxmlformats.org/officeDocument/2006/relationships/customXml" Target="../ink/ink57.xml"/><Relationship Id="rId17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customXml" Target="../ink/ink70.xml"/><Relationship Id="rId59" Type="http://schemas.openxmlformats.org/officeDocument/2006/relationships/image" Target="../media/image81.png"/><Relationship Id="rId103" Type="http://schemas.openxmlformats.org/officeDocument/2006/relationships/image" Target="../media/image103.png"/><Relationship Id="rId20" Type="http://schemas.openxmlformats.org/officeDocument/2006/relationships/customXml" Target="../ink/ink61.xml"/><Relationship Id="rId41" Type="http://schemas.openxmlformats.org/officeDocument/2006/relationships/image" Target="../media/image72.png"/><Relationship Id="rId54" Type="http://schemas.openxmlformats.org/officeDocument/2006/relationships/customXml" Target="../ink/ink78.xml"/><Relationship Id="rId62" Type="http://schemas.openxmlformats.org/officeDocument/2006/relationships/customXml" Target="../ink/ink82.xml"/><Relationship Id="rId70" Type="http://schemas.openxmlformats.org/officeDocument/2006/relationships/customXml" Target="../ink/ink86.xml"/><Relationship Id="rId75" Type="http://schemas.openxmlformats.org/officeDocument/2006/relationships/image" Target="../media/image89.png"/><Relationship Id="rId83" Type="http://schemas.openxmlformats.org/officeDocument/2006/relationships/image" Target="../media/image93.png"/><Relationship Id="rId88" Type="http://schemas.openxmlformats.org/officeDocument/2006/relationships/customXml" Target="../ink/ink95.xml"/><Relationship Id="rId91" Type="http://schemas.openxmlformats.org/officeDocument/2006/relationships/image" Target="../media/image97.png"/><Relationship Id="rId96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" Type="http://schemas.openxmlformats.org/officeDocument/2006/relationships/customXml" Target="../ink/ink56.xml"/><Relationship Id="rId31" Type="http://schemas.openxmlformats.org/officeDocument/2006/relationships/image" Target="../media/image33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customXml" Target="../ink/ink81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90.xml"/><Relationship Id="rId81" Type="http://schemas.openxmlformats.org/officeDocument/2006/relationships/image" Target="../media/image92.png"/><Relationship Id="rId86" Type="http://schemas.openxmlformats.org/officeDocument/2006/relationships/customXml" Target="../ink/ink94.xml"/><Relationship Id="rId94" Type="http://schemas.openxmlformats.org/officeDocument/2006/relationships/customXml" Target="../ink/ink98.xml"/><Relationship Id="rId99" Type="http://schemas.openxmlformats.org/officeDocument/2006/relationships/image" Target="../media/image101.png"/><Relationship Id="rId101" Type="http://schemas.openxmlformats.org/officeDocument/2006/relationships/image" Target="../media/image102.png"/><Relationship Id="rId4" Type="http://schemas.openxmlformats.org/officeDocument/2006/relationships/customXml" Target="../ink/ink53.xml"/><Relationship Id="rId9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customXml" Target="../ink/ink60.xml"/><Relationship Id="rId39" Type="http://schemas.openxmlformats.org/officeDocument/2006/relationships/image" Target="../media/image37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79.png"/><Relationship Id="rId76" Type="http://schemas.openxmlformats.org/officeDocument/2006/relationships/customXml" Target="../ink/ink89.xml"/><Relationship Id="rId97" Type="http://schemas.openxmlformats.org/officeDocument/2006/relationships/image" Target="../media/image100.png"/><Relationship Id="rId104" Type="http://schemas.openxmlformats.org/officeDocument/2006/relationships/customXml" Target="../ink/ink103.xml"/><Relationship Id="rId7" Type="http://schemas.openxmlformats.org/officeDocument/2006/relationships/image" Target="../media/image21.png"/><Relationship Id="rId71" Type="http://schemas.openxmlformats.org/officeDocument/2006/relationships/image" Target="../media/image87.png"/><Relationship Id="rId92" Type="http://schemas.openxmlformats.org/officeDocument/2006/relationships/customXml" Target="../ink/ink97.xml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32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4.png"/><Relationship Id="rId66" Type="http://schemas.openxmlformats.org/officeDocument/2006/relationships/customXml" Target="../ink/ink84.xml"/><Relationship Id="rId87" Type="http://schemas.openxmlformats.org/officeDocument/2006/relationships/image" Target="../media/image95.png"/><Relationship Id="rId61" Type="http://schemas.openxmlformats.org/officeDocument/2006/relationships/image" Target="../media/image82.png"/><Relationship Id="rId82" Type="http://schemas.openxmlformats.org/officeDocument/2006/relationships/customXml" Target="../ink/ink92.xml"/><Relationship Id="rId19" Type="http://schemas.openxmlformats.org/officeDocument/2006/relationships/image" Target="../media/image27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35.png"/><Relationship Id="rId56" Type="http://schemas.openxmlformats.org/officeDocument/2006/relationships/customXml" Target="../ink/ink79.xml"/><Relationship Id="rId77" Type="http://schemas.openxmlformats.org/officeDocument/2006/relationships/image" Target="../media/image90.png"/><Relationship Id="rId100" Type="http://schemas.openxmlformats.org/officeDocument/2006/relationships/customXml" Target="../ink/ink101.xml"/><Relationship Id="rId105" Type="http://schemas.openxmlformats.org/officeDocument/2006/relationships/image" Target="../media/image104.png"/><Relationship Id="rId8" Type="http://schemas.openxmlformats.org/officeDocument/2006/relationships/customXml" Target="../ink/ink55.xml"/><Relationship Id="rId51" Type="http://schemas.openxmlformats.org/officeDocument/2006/relationships/image" Target="../media/image77.png"/><Relationship Id="rId72" Type="http://schemas.openxmlformats.org/officeDocument/2006/relationships/customXml" Target="../ink/ink87.xml"/><Relationship Id="rId93" Type="http://schemas.openxmlformats.org/officeDocument/2006/relationships/image" Target="../media/image98.png"/><Relationship Id="rId98" Type="http://schemas.openxmlformats.org/officeDocument/2006/relationships/customXml" Target="../ink/ink100.xml"/><Relationship Id="rId3" Type="http://schemas.openxmlformats.org/officeDocument/2006/relationships/image" Target="../media/image19.png"/><Relationship Id="rId25" Type="http://schemas.openxmlformats.org/officeDocument/2006/relationships/image" Target="../media/image30.png"/><Relationship Id="rId46" Type="http://schemas.openxmlformats.org/officeDocument/2006/relationships/customXml" Target="../ink/ink74.xml"/><Relationship Id="rId67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visual-paradigm.com/app/diagrams/" TargetMode="External"/><Relationship Id="rId7" Type="http://schemas.openxmlformats.org/officeDocument/2006/relationships/hyperlink" Target="https://en.wikipedia.org/wiki/Electronic_circui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kerspaces.com/basic-electronics/" TargetMode="External"/><Relationship Id="rId5" Type="http://schemas.openxmlformats.org/officeDocument/2006/relationships/hyperlink" Target="https://learn.sparkfun.com/tutorials/what-is-a-circuit/all" TargetMode="External"/><Relationship Id="rId4" Type="http://schemas.openxmlformats.org/officeDocument/2006/relationships/hyperlink" Target="https://elektro.turanis.de/html/prj182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lektronisches Protoboard">
            <a:extLst>
              <a:ext uri="{FF2B5EF4-FFF2-40B4-BE49-F238E27FC236}">
                <a16:creationId xmlns:a16="http://schemas.microsoft.com/office/drawing/2014/main" id="{39A5D430-E7F2-45AE-8383-46AFDABD4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D27F4-CAF1-450C-9190-109DC8968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rgbClr val="FFFFFF"/>
                </a:solidFill>
              </a:rPr>
              <a:t>Elektronische Schaltungen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C384F-94B8-47A4-AAE8-FAB6D07D6E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Alexander Jaroch</a:t>
            </a:r>
          </a:p>
        </p:txBody>
      </p:sp>
    </p:spTree>
    <p:extLst>
      <p:ext uri="{BB962C8B-B14F-4D97-AF65-F5344CB8AC3E}">
        <p14:creationId xmlns:p14="http://schemas.microsoft.com/office/powerpoint/2010/main" val="183221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C14C-377E-40B7-A623-3BB3AF7F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Flip-Flops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E01BF3-A439-4E92-9F77-84C3B0EB6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400" dirty="0"/>
          </a:p>
          <a:p>
            <a:r>
              <a:rPr lang="de-DE" sz="2400" dirty="0"/>
              <a:t>Zwei</a:t>
            </a:r>
            <a:r>
              <a:rPr lang="en-US" sz="2400" dirty="0"/>
              <a:t> </a:t>
            </a:r>
            <a:r>
              <a:rPr lang="de-DE" sz="2400" dirty="0"/>
              <a:t>Zustände</a:t>
            </a:r>
          </a:p>
          <a:p>
            <a:endParaRPr lang="en-US" sz="2400" dirty="0"/>
          </a:p>
          <a:p>
            <a:r>
              <a:rPr lang="de-DE" sz="2400" dirty="0"/>
              <a:t>Speichern</a:t>
            </a:r>
            <a:r>
              <a:rPr lang="en-US" sz="2400" dirty="0"/>
              <a:t> </a:t>
            </a:r>
            <a:r>
              <a:rPr lang="de-DE" sz="2400" dirty="0"/>
              <a:t>ihren</a:t>
            </a:r>
            <a:r>
              <a:rPr lang="en-US" sz="2400" dirty="0"/>
              <a:t> </a:t>
            </a:r>
            <a:r>
              <a:rPr lang="de-DE" sz="2400" dirty="0"/>
              <a:t>Zustand</a:t>
            </a:r>
          </a:p>
          <a:p>
            <a:endParaRPr lang="de-DE" sz="2400" dirty="0">
              <a:sym typeface="Wingdings" panose="05000000000000000000" pitchFamily="2" charset="2"/>
            </a:endParaRPr>
          </a:p>
          <a:p>
            <a:endParaRPr lang="de-DE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400" dirty="0">
                <a:sym typeface="Wingdings" panose="05000000000000000000" pitchFamily="2" charset="2"/>
              </a:rPr>
              <a:t>Komplexe </a:t>
            </a:r>
            <a:r>
              <a:rPr lang="de-DE" sz="2400" dirty="0"/>
              <a:t>Berechnungen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047C6E2-0614-4C64-8026-97A2A11AE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6118" y="3167525"/>
            <a:ext cx="1990725" cy="1866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EC8931-2B1D-4F05-B57B-FA6B56A7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88" y="4466419"/>
            <a:ext cx="2381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C14C-377E-40B7-A623-3BB3AF7F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elektronische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Schaltungen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E01BF3-A439-4E92-9F77-84C3B0EB6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Integrated Circuits (IC)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de-DE" sz="2400" dirty="0"/>
              <a:t>Voraussetzung</a:t>
            </a:r>
            <a:r>
              <a:rPr lang="en-US" sz="2400" dirty="0"/>
              <a:t> </a:t>
            </a:r>
            <a:r>
              <a:rPr lang="de-DE" sz="2400" dirty="0"/>
              <a:t>für</a:t>
            </a:r>
            <a:r>
              <a:rPr lang="en-US" sz="2400" dirty="0"/>
              <a:t> </a:t>
            </a:r>
            <a:r>
              <a:rPr lang="de-DE" sz="2400" dirty="0"/>
              <a:t>Mikroprozessoren</a:t>
            </a:r>
            <a:r>
              <a:rPr lang="en-US" sz="2400" dirty="0"/>
              <a:t>!</a:t>
            </a:r>
          </a:p>
        </p:txBody>
      </p:sp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FBF1BD4E-7D59-4536-A4D6-AEF6555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8610" y="2971799"/>
            <a:ext cx="2118167" cy="2118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30304-03A3-44FD-BF96-DEE2A5B60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288" y="3513919"/>
            <a:ext cx="2381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0026-E9B5-4956-8CC7-2E584D65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Beispiel:</a:t>
            </a:r>
            <a:b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 für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Flip-Flop</a:t>
            </a:r>
          </a:p>
        </p:txBody>
      </p:sp>
    </p:spTree>
    <p:extLst>
      <p:ext uri="{BB962C8B-B14F-4D97-AF65-F5344CB8AC3E}">
        <p14:creationId xmlns:p14="http://schemas.microsoft.com/office/powerpoint/2010/main" val="196994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C2E9-652D-4E7F-AD6E-B6C9E8B8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33590-F086-425A-B082-7CCE8404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05" y="2667462"/>
            <a:ext cx="64103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4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C2E9-652D-4E7F-AD6E-B6C9E8B8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Schaltplan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13B8BB-1144-44D5-8826-839D60A1E583}"/>
              </a:ext>
            </a:extLst>
          </p:cNvPr>
          <p:cNvGrpSpPr/>
          <p:nvPr/>
        </p:nvGrpSpPr>
        <p:grpSpPr>
          <a:xfrm>
            <a:off x="1770505" y="2667462"/>
            <a:ext cx="6410325" cy="2867025"/>
            <a:chOff x="1770505" y="2667462"/>
            <a:chExt cx="6410325" cy="286702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F4C88FE-F81E-4081-80D6-1740B48A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505" y="2667462"/>
              <a:ext cx="6410325" cy="286702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C6BCADC-E4FF-4218-A1B9-D1DA7E29BEEC}"/>
                </a:ext>
              </a:extLst>
            </p:cNvPr>
            <p:cNvGrpSpPr/>
            <p:nvPr/>
          </p:nvGrpSpPr>
          <p:grpSpPr>
            <a:xfrm>
              <a:off x="2795745" y="3555990"/>
              <a:ext cx="199800" cy="250560"/>
              <a:chOff x="2795745" y="3555990"/>
              <a:chExt cx="199800" cy="250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9D352B5-EB33-458A-8F8B-03625883C037}"/>
                      </a:ext>
                    </a:extLst>
                  </p14:cNvPr>
                  <p14:cNvContentPartPr/>
                  <p14:nvPr/>
                </p14:nvContentPartPr>
                <p14:xfrm>
                  <a:off x="2795745" y="3555990"/>
                  <a:ext cx="135000" cy="23580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9D352B5-EB33-458A-8F8B-03625883C0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786745" y="3547350"/>
                    <a:ext cx="15264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F181401F-6E45-4133-B1F2-B1757C35421B}"/>
                      </a:ext>
                    </a:extLst>
                  </p14:cNvPr>
                  <p14:cNvContentPartPr/>
                  <p14:nvPr/>
                </p14:nvContentPartPr>
                <p14:xfrm>
                  <a:off x="2867025" y="3677310"/>
                  <a:ext cx="128520" cy="12924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F181401F-6E45-4133-B1F2-B1757C35421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858385" y="3668670"/>
                    <a:ext cx="14616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7AE48A-702D-4782-B984-ADE36E432161}"/>
                </a:ext>
              </a:extLst>
            </p:cNvPr>
            <p:cNvGrpSpPr/>
            <p:nvPr/>
          </p:nvGrpSpPr>
          <p:grpSpPr>
            <a:xfrm>
              <a:off x="7498425" y="3533310"/>
              <a:ext cx="254160" cy="299160"/>
              <a:chOff x="7498425" y="3533310"/>
              <a:chExt cx="254160" cy="299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792E464-DE7E-4488-836A-24762DC24D1B}"/>
                      </a:ext>
                    </a:extLst>
                  </p14:cNvPr>
                  <p14:cNvContentPartPr/>
                  <p14:nvPr/>
                </p14:nvContentPartPr>
                <p14:xfrm>
                  <a:off x="7498425" y="3627270"/>
                  <a:ext cx="144720" cy="16452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792E464-DE7E-4488-836A-24762DC24D1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489425" y="3618270"/>
                    <a:ext cx="1623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60CE3A3-FFD5-4E55-B834-2B8CD7E31156}"/>
                      </a:ext>
                    </a:extLst>
                  </p14:cNvPr>
                  <p14:cNvContentPartPr/>
                  <p14:nvPr/>
                </p14:nvContentPartPr>
                <p14:xfrm>
                  <a:off x="7575465" y="3738510"/>
                  <a:ext cx="95760" cy="9396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60CE3A3-FFD5-4E55-B834-2B8CD7E3115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566825" y="3729870"/>
                    <a:ext cx="11340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61A9063-03F1-4B76-BEBC-E1505D674C3C}"/>
                      </a:ext>
                    </a:extLst>
                  </p14:cNvPr>
                  <p14:cNvContentPartPr/>
                  <p14:nvPr/>
                </p14:nvContentPartPr>
                <p14:xfrm>
                  <a:off x="7524345" y="3533310"/>
                  <a:ext cx="228240" cy="165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61A9063-03F1-4B76-BEBC-E1505D674C3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515705" y="3524310"/>
                    <a:ext cx="24588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9D95C3-E985-4030-82A7-A29A52AA5197}"/>
                    </a:ext>
                  </a:extLst>
                </p14:cNvPr>
                <p14:cNvContentPartPr/>
                <p14:nvPr/>
              </p14:nvContentPartPr>
              <p14:xfrm>
                <a:off x="3977265" y="4901310"/>
                <a:ext cx="145080" cy="20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9D95C3-E985-4030-82A7-A29A52AA51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8625" y="4892670"/>
                  <a:ext cx="162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782BE5-3640-42C6-885E-2C779D913E8B}"/>
                    </a:ext>
                  </a:extLst>
                </p14:cNvPr>
                <p14:cNvContentPartPr/>
                <p14:nvPr/>
              </p14:nvContentPartPr>
              <p14:xfrm>
                <a:off x="6252105" y="4878630"/>
                <a:ext cx="164520" cy="203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782BE5-3640-42C6-885E-2C779D913E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3105" y="4869630"/>
                  <a:ext cx="18216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D7192A4-5D60-4E1D-862E-C19DDDD9E1AD}"/>
                  </a:ext>
                </a:extLst>
              </p14:cNvPr>
              <p14:cNvContentPartPr/>
              <p14:nvPr/>
            </p14:nvContentPartPr>
            <p14:xfrm>
              <a:off x="8612820" y="3191670"/>
              <a:ext cx="318960" cy="20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D7192A4-5D60-4E1D-862E-C19DDDD9E1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4180" y="3182670"/>
                <a:ext cx="33660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E72A9DE-B28B-4BC7-98D3-BA84D301241C}"/>
              </a:ext>
            </a:extLst>
          </p:cNvPr>
          <p:cNvGrpSpPr/>
          <p:nvPr/>
        </p:nvGrpSpPr>
        <p:grpSpPr>
          <a:xfrm>
            <a:off x="9144900" y="3013470"/>
            <a:ext cx="546480" cy="448560"/>
            <a:chOff x="9144900" y="3013470"/>
            <a:chExt cx="5464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77764C-7441-430D-AA43-4D83DD3BE0A9}"/>
                    </a:ext>
                  </a:extLst>
                </p14:cNvPr>
                <p14:cNvContentPartPr/>
                <p14:nvPr/>
              </p14:nvContentPartPr>
              <p14:xfrm>
                <a:off x="9157500" y="3081150"/>
                <a:ext cx="18360" cy="203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77764C-7441-430D-AA43-4D83DD3BE0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48860" y="3072150"/>
                  <a:ext cx="36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3C51AC-1835-42C6-A765-CEC0A9847272}"/>
                    </a:ext>
                  </a:extLst>
                </p14:cNvPr>
                <p14:cNvContentPartPr/>
                <p14:nvPr/>
              </p14:nvContentPartPr>
              <p14:xfrm>
                <a:off x="9144900" y="3209310"/>
                <a:ext cx="124560" cy="2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3C51AC-1835-42C6-A765-CEC0A98472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35900" y="3200670"/>
                  <a:ext cx="142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F6C0E-8F9F-4F83-B7D3-A7D2A5B5CA14}"/>
                    </a:ext>
                  </a:extLst>
                </p14:cNvPr>
                <p14:cNvContentPartPr/>
                <p14:nvPr/>
              </p14:nvContentPartPr>
              <p14:xfrm>
                <a:off x="9269100" y="3112830"/>
                <a:ext cx="138960" cy="187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F6C0E-8F9F-4F83-B7D3-A7D2A5B5CA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60460" y="3104190"/>
                  <a:ext cx="156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4ACEED-81BB-4C7E-8996-4BF68E5F6BCB}"/>
                    </a:ext>
                  </a:extLst>
                </p14:cNvPr>
                <p14:cNvContentPartPr/>
                <p14:nvPr/>
              </p14:nvContentPartPr>
              <p14:xfrm>
                <a:off x="9391500" y="3126150"/>
                <a:ext cx="360" cy="1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4ACEED-81BB-4C7E-8996-4BF68E5F6B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82860" y="3117510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18E68F-5B8E-452D-B4A0-FE19692D56FB}"/>
                    </a:ext>
                  </a:extLst>
                </p14:cNvPr>
                <p14:cNvContentPartPr/>
                <p14:nvPr/>
              </p14:nvContentPartPr>
              <p14:xfrm>
                <a:off x="9432180" y="3200310"/>
                <a:ext cx="121320" cy="261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E18E68F-5B8E-452D-B4A0-FE19692D56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23540" y="3191670"/>
                  <a:ext cx="138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283AB4-6275-4108-A4EC-AA3F2B91EB91}"/>
                    </a:ext>
                  </a:extLst>
                </p14:cNvPr>
                <p14:cNvContentPartPr/>
                <p14:nvPr/>
              </p14:nvContentPartPr>
              <p14:xfrm>
                <a:off x="9560340" y="3013470"/>
                <a:ext cx="131040" cy="295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283AB4-6275-4108-A4EC-AA3F2B91EB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51340" y="3004470"/>
                  <a:ext cx="14868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2124C-69F7-4790-8473-F2161698ADE0}"/>
              </a:ext>
            </a:extLst>
          </p:cNvPr>
          <p:cNvGrpSpPr/>
          <p:nvPr/>
        </p:nvGrpSpPr>
        <p:grpSpPr>
          <a:xfrm>
            <a:off x="8624340" y="3546630"/>
            <a:ext cx="1083960" cy="216360"/>
            <a:chOff x="8624340" y="3546630"/>
            <a:chExt cx="108396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96D73C-37B0-4B1B-98DA-71E0E5957AF5}"/>
                    </a:ext>
                  </a:extLst>
                </p14:cNvPr>
                <p14:cNvContentPartPr/>
                <p14:nvPr/>
              </p14:nvContentPartPr>
              <p14:xfrm>
                <a:off x="8624340" y="3592350"/>
                <a:ext cx="329040" cy="36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96D73C-37B0-4B1B-98DA-71E0E5957A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15340" y="3583350"/>
                  <a:ext cx="34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913365-C3B3-424D-84A6-18C18D83376D}"/>
                    </a:ext>
                  </a:extLst>
                </p14:cNvPr>
                <p14:cNvContentPartPr/>
                <p14:nvPr/>
              </p14:nvContentPartPr>
              <p14:xfrm>
                <a:off x="9086580" y="3546630"/>
                <a:ext cx="195840" cy="20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913365-C3B3-424D-84A6-18C18D8337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77940" y="3537630"/>
                  <a:ext cx="213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EEB2D0-B81E-4D8D-8EBF-EA6361A5CEE5}"/>
                    </a:ext>
                  </a:extLst>
                </p14:cNvPr>
                <p14:cNvContentPartPr/>
                <p14:nvPr/>
              </p14:nvContentPartPr>
              <p14:xfrm>
                <a:off x="9314460" y="3656430"/>
                <a:ext cx="114840" cy="106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EEB2D0-B81E-4D8D-8EBF-EA6361A5CE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05820" y="3647430"/>
                  <a:ext cx="13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D25D96-5C58-4971-AD69-7E4FA6B8C846}"/>
                    </a:ext>
                  </a:extLst>
                </p14:cNvPr>
                <p14:cNvContentPartPr/>
                <p14:nvPr/>
              </p14:nvContentPartPr>
              <p14:xfrm>
                <a:off x="9485100" y="3612510"/>
                <a:ext cx="223200" cy="130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D25D96-5C58-4971-AD69-7E4FA6B8C8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76460" y="3603870"/>
                  <a:ext cx="2408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1B09E2-120E-45D4-99BE-B0DAD29DC58B}"/>
              </a:ext>
            </a:extLst>
          </p:cNvPr>
          <p:cNvGrpSpPr/>
          <p:nvPr/>
        </p:nvGrpSpPr>
        <p:grpSpPr>
          <a:xfrm>
            <a:off x="7042500" y="3883590"/>
            <a:ext cx="677880" cy="1429560"/>
            <a:chOff x="7042500" y="3883590"/>
            <a:chExt cx="677880" cy="14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96324D-AC0D-4EB0-AD00-7952040EA7BC}"/>
                    </a:ext>
                  </a:extLst>
                </p14:cNvPr>
                <p14:cNvContentPartPr/>
                <p14:nvPr/>
              </p14:nvContentPartPr>
              <p14:xfrm>
                <a:off x="7042500" y="3883590"/>
                <a:ext cx="642960" cy="42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96324D-AC0D-4EB0-AD00-7952040EA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24500" y="3865590"/>
                  <a:ext cx="678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9964AF-F986-44AA-97EB-AC9E64083DDD}"/>
                    </a:ext>
                  </a:extLst>
                </p14:cNvPr>
                <p14:cNvContentPartPr/>
                <p14:nvPr/>
              </p14:nvContentPartPr>
              <p14:xfrm>
                <a:off x="7675380" y="3912030"/>
                <a:ext cx="15840" cy="313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9964AF-F986-44AA-97EB-AC9E64083D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57380" y="3894030"/>
                  <a:ext cx="51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5717CE-0A14-4116-815D-0BDF00E6E1A1}"/>
                    </a:ext>
                  </a:extLst>
                </p14:cNvPr>
                <p14:cNvContentPartPr/>
                <p14:nvPr/>
              </p14:nvContentPartPr>
              <p14:xfrm>
                <a:off x="7708140" y="4571550"/>
                <a:ext cx="9360" cy="741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5717CE-0A14-4116-815D-0BDF00E6E1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0500" y="4553910"/>
                  <a:ext cx="45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5BD408-8390-4A0F-8C40-A4952B3A1A9D}"/>
                    </a:ext>
                  </a:extLst>
                </p14:cNvPr>
                <p14:cNvContentPartPr/>
                <p14:nvPr/>
              </p14:nvContentPartPr>
              <p14:xfrm>
                <a:off x="7687260" y="4161870"/>
                <a:ext cx="33120" cy="418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5BD408-8390-4A0F-8C40-A4952B3A1A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69260" y="4143870"/>
                  <a:ext cx="687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AD0EF4-D80A-4EEF-9F36-9398857DDC54}"/>
              </a:ext>
            </a:extLst>
          </p:cNvPr>
          <p:cNvGrpSpPr/>
          <p:nvPr/>
        </p:nvGrpSpPr>
        <p:grpSpPr>
          <a:xfrm>
            <a:off x="2546460" y="3883590"/>
            <a:ext cx="753840" cy="1505520"/>
            <a:chOff x="2546460" y="3883590"/>
            <a:chExt cx="753840" cy="15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6EB18A-B7EE-4B4A-9699-696320CFAE47}"/>
                    </a:ext>
                  </a:extLst>
                </p14:cNvPr>
                <p14:cNvContentPartPr/>
                <p14:nvPr/>
              </p14:nvContentPartPr>
              <p14:xfrm>
                <a:off x="2557620" y="3906270"/>
                <a:ext cx="10800" cy="25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6EB18A-B7EE-4B4A-9699-696320CFAE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9620" y="3888270"/>
                  <a:ext cx="46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D257ED-6DD9-43F7-B90A-4F3DA42E5191}"/>
                    </a:ext>
                  </a:extLst>
                </p14:cNvPr>
                <p14:cNvContentPartPr/>
                <p14:nvPr/>
              </p14:nvContentPartPr>
              <p14:xfrm>
                <a:off x="2565900" y="4584510"/>
                <a:ext cx="29880" cy="804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D257ED-6DD9-43F7-B90A-4F3DA42E51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48260" y="4566510"/>
                  <a:ext cx="6552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229AE6-9568-4EFF-9DB3-3091777058E6}"/>
                    </a:ext>
                  </a:extLst>
                </p14:cNvPr>
                <p14:cNvContentPartPr/>
                <p14:nvPr/>
              </p14:nvContentPartPr>
              <p14:xfrm>
                <a:off x="2546460" y="3883590"/>
                <a:ext cx="753840" cy="50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229AE6-9568-4EFF-9DB3-3091777058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28460" y="3865590"/>
                  <a:ext cx="78948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6F8BB97-30C2-4EFB-A1BD-9739A232F08A}"/>
                  </a:ext>
                </a:extLst>
              </p14:cNvPr>
              <p14:cNvContentPartPr/>
              <p14:nvPr/>
            </p14:nvContentPartPr>
            <p14:xfrm>
              <a:off x="3593340" y="4450230"/>
              <a:ext cx="646200" cy="252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6F8BB97-30C2-4EFB-A1BD-9739A232F0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75700" y="4432590"/>
                <a:ext cx="68184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0606D35-D530-42FD-BB49-E9302A0D29F0}"/>
              </a:ext>
            </a:extLst>
          </p:cNvPr>
          <p:cNvGrpSpPr/>
          <p:nvPr/>
        </p:nvGrpSpPr>
        <p:grpSpPr>
          <a:xfrm>
            <a:off x="6020460" y="3902670"/>
            <a:ext cx="1001880" cy="1448280"/>
            <a:chOff x="6020460" y="3902670"/>
            <a:chExt cx="1001880" cy="14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4DF68D-B129-4AC6-A2E0-E9A8E8B990BD}"/>
                    </a:ext>
                  </a:extLst>
                </p14:cNvPr>
                <p14:cNvContentPartPr/>
                <p14:nvPr/>
              </p14:nvContentPartPr>
              <p14:xfrm>
                <a:off x="6020460" y="3902670"/>
                <a:ext cx="996840" cy="45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4DF68D-B129-4AC6-A2E0-E9A8E8B990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02820" y="3885030"/>
                  <a:ext cx="1032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107C5B-7565-456D-A462-F2209B40555F}"/>
                    </a:ext>
                  </a:extLst>
                </p14:cNvPr>
                <p14:cNvContentPartPr/>
                <p14:nvPr/>
              </p14:nvContentPartPr>
              <p14:xfrm>
                <a:off x="7012980" y="3908070"/>
                <a:ext cx="9360" cy="190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107C5B-7565-456D-A462-F2209B4055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4980" y="3890430"/>
                  <a:ext cx="45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9C60EE6-377C-4B0B-91FA-3934F18E45A8}"/>
                    </a:ext>
                  </a:extLst>
                </p14:cNvPr>
                <p14:cNvContentPartPr/>
                <p14:nvPr/>
              </p14:nvContentPartPr>
              <p14:xfrm>
                <a:off x="6756300" y="4086270"/>
                <a:ext cx="260640" cy="212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9C60EE6-377C-4B0B-91FA-3934F18E45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38300" y="4068630"/>
                  <a:ext cx="296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2FC5315-2FD5-4C40-9A46-C75F4DC48D16}"/>
                    </a:ext>
                  </a:extLst>
                </p14:cNvPr>
                <p14:cNvContentPartPr/>
                <p14:nvPr/>
              </p14:nvContentPartPr>
              <p14:xfrm>
                <a:off x="6762780" y="4283550"/>
                <a:ext cx="237960" cy="1067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2FC5315-2FD5-4C40-9A46-C75F4DC48D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44780" y="4265550"/>
                  <a:ext cx="273600" cy="11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1361B76-FDA9-434F-A2ED-8DA53C789BED}"/>
                  </a:ext>
                </a:extLst>
              </p14:cNvPr>
              <p14:cNvContentPartPr/>
              <p14:nvPr/>
            </p14:nvContentPartPr>
            <p14:xfrm>
              <a:off x="4230180" y="3933990"/>
              <a:ext cx="1830600" cy="5659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1361B76-FDA9-434F-A2ED-8DA53C789BE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12540" y="3916350"/>
                <a:ext cx="1866240" cy="60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519B252-1010-4B8D-B9A1-7CD9E3F480F0}"/>
              </a:ext>
            </a:extLst>
          </p:cNvPr>
          <p:cNvGrpSpPr/>
          <p:nvPr/>
        </p:nvGrpSpPr>
        <p:grpSpPr>
          <a:xfrm>
            <a:off x="3310380" y="3839670"/>
            <a:ext cx="3460680" cy="1453320"/>
            <a:chOff x="3310380" y="3839670"/>
            <a:chExt cx="3460680" cy="145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8B9FA4-3F77-44F2-9D29-B044A5E31732}"/>
                    </a:ext>
                  </a:extLst>
                </p14:cNvPr>
                <p14:cNvContentPartPr/>
                <p14:nvPr/>
              </p14:nvContentPartPr>
              <p14:xfrm>
                <a:off x="3310380" y="3884310"/>
                <a:ext cx="292680" cy="932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8B9FA4-3F77-44F2-9D29-B044A5E317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92380" y="3866310"/>
                  <a:ext cx="32832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225ED7-C0E8-41A6-B0F8-3275FBE5D310}"/>
                    </a:ext>
                  </a:extLst>
                </p14:cNvPr>
                <p14:cNvContentPartPr/>
                <p14:nvPr/>
              </p14:nvContentPartPr>
              <p14:xfrm>
                <a:off x="3331620" y="4803390"/>
                <a:ext cx="18720" cy="489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225ED7-C0E8-41A6-B0F8-3275FBE5D3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13980" y="4785750"/>
                  <a:ext cx="543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E8F0B3A-D61F-4304-9C27-A87402AA8012}"/>
                    </a:ext>
                  </a:extLst>
                </p14:cNvPr>
                <p14:cNvContentPartPr/>
                <p14:nvPr/>
              </p14:nvContentPartPr>
              <p14:xfrm>
                <a:off x="3326580" y="3839670"/>
                <a:ext cx="907560" cy="85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E8F0B3A-D61F-4304-9C27-A87402AA80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08940" y="3822030"/>
                  <a:ext cx="94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B369F65-CB00-43DA-AF65-8FE115E3EE8D}"/>
                    </a:ext>
                  </a:extLst>
                </p14:cNvPr>
                <p14:cNvContentPartPr/>
                <p14:nvPr/>
              </p14:nvContentPartPr>
              <p14:xfrm>
                <a:off x="4261860" y="3888630"/>
                <a:ext cx="1816920" cy="568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B369F65-CB00-43DA-AF65-8FE115E3EE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44220" y="3870630"/>
                  <a:ext cx="18525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DB95D6-1589-4E28-9BE6-BC9070E0DB23}"/>
                    </a:ext>
                  </a:extLst>
                </p14:cNvPr>
                <p14:cNvContentPartPr/>
                <p14:nvPr/>
              </p14:nvContentPartPr>
              <p14:xfrm>
                <a:off x="6035580" y="4454190"/>
                <a:ext cx="735480" cy="47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DB95D6-1589-4E28-9BE6-BC9070E0DB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17940" y="4436550"/>
                  <a:ext cx="7711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9A9FBA3-C308-4055-B4A8-3A91F019E8AE}"/>
              </a:ext>
            </a:extLst>
          </p:cNvPr>
          <p:cNvGrpSpPr/>
          <p:nvPr/>
        </p:nvGrpSpPr>
        <p:grpSpPr>
          <a:xfrm>
            <a:off x="6191100" y="4571190"/>
            <a:ext cx="453240" cy="731880"/>
            <a:chOff x="6191100" y="4571190"/>
            <a:chExt cx="45324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0D7C294-38A8-42CF-9863-2C6279AA7D65}"/>
                    </a:ext>
                  </a:extLst>
                </p14:cNvPr>
                <p14:cNvContentPartPr/>
                <p14:nvPr/>
              </p14:nvContentPartPr>
              <p14:xfrm>
                <a:off x="6191100" y="4596390"/>
                <a:ext cx="379800" cy="706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0D7C294-38A8-42CF-9863-2C6279AA7D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73100" y="4578390"/>
                  <a:ext cx="4154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023FFF8-0669-4284-BCEF-8EF3CD3C1464}"/>
                    </a:ext>
                  </a:extLst>
                </p14:cNvPr>
                <p14:cNvContentPartPr/>
                <p14:nvPr/>
              </p14:nvContentPartPr>
              <p14:xfrm>
                <a:off x="6508260" y="4571190"/>
                <a:ext cx="136080" cy="121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023FFF8-0669-4284-BCEF-8EF3CD3C14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90260" y="4553550"/>
                  <a:ext cx="17172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5E5D077-A454-4EDA-BDC7-600CEAEE333D}"/>
                  </a:ext>
                </a:extLst>
              </p14:cNvPr>
              <p14:cNvContentPartPr/>
              <p14:nvPr/>
            </p14:nvContentPartPr>
            <p14:xfrm>
              <a:off x="7011540" y="2855070"/>
              <a:ext cx="19080" cy="10029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5E5D077-A454-4EDA-BDC7-600CEAEE333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93900" y="2837430"/>
                <a:ext cx="547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9B12E908-A082-400C-BB4B-0263BA6B0D15}"/>
                  </a:ext>
                </a:extLst>
              </p14:cNvPr>
              <p14:cNvContentPartPr/>
              <p14:nvPr/>
            </p14:nvContentPartPr>
            <p14:xfrm>
              <a:off x="3321540" y="2898630"/>
              <a:ext cx="24840" cy="9565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9B12E908-A082-400C-BB4B-0263BA6B0D1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03900" y="2880630"/>
                <a:ext cx="60480" cy="9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8FF91BB-68C2-42A4-B6CF-EB81ADE6D76E}"/>
              </a:ext>
            </a:extLst>
          </p:cNvPr>
          <p:cNvGrpSpPr/>
          <p:nvPr/>
        </p:nvGrpSpPr>
        <p:grpSpPr>
          <a:xfrm>
            <a:off x="2282580" y="4151790"/>
            <a:ext cx="743400" cy="602280"/>
            <a:chOff x="2282580" y="4151790"/>
            <a:chExt cx="74340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1E239C2-06DE-473C-B2CA-E6213932FAEF}"/>
                    </a:ext>
                  </a:extLst>
                </p14:cNvPr>
                <p14:cNvContentPartPr/>
                <p14:nvPr/>
              </p14:nvContentPartPr>
              <p14:xfrm>
                <a:off x="2292660" y="4166910"/>
                <a:ext cx="217440" cy="290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1E239C2-06DE-473C-B2CA-E6213932FA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74660" y="4148910"/>
                  <a:ext cx="253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2D7DAC-3CBC-4D70-A498-EBE4898BC5AD}"/>
                    </a:ext>
                  </a:extLst>
                </p14:cNvPr>
                <p14:cNvContentPartPr/>
                <p14:nvPr/>
              </p14:nvContentPartPr>
              <p14:xfrm>
                <a:off x="2442780" y="4394070"/>
                <a:ext cx="108000" cy="127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2D7DAC-3CBC-4D70-A498-EBE4898BC5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24780" y="4376070"/>
                  <a:ext cx="143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59FDA7E-D262-488D-8438-B50079024CCD}"/>
                    </a:ext>
                  </a:extLst>
                </p14:cNvPr>
                <p14:cNvContentPartPr/>
                <p14:nvPr/>
              </p14:nvContentPartPr>
              <p14:xfrm>
                <a:off x="2288700" y="4151790"/>
                <a:ext cx="552960" cy="30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59FDA7E-D262-488D-8438-B50079024C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70700" y="4133790"/>
                  <a:ext cx="588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06D763F-09D8-4650-9622-A272C8DDADFF}"/>
                    </a:ext>
                  </a:extLst>
                </p14:cNvPr>
                <p14:cNvContentPartPr/>
                <p14:nvPr/>
              </p14:nvContentPartPr>
              <p14:xfrm>
                <a:off x="2550420" y="4213710"/>
                <a:ext cx="316800" cy="362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06D763F-09D8-4650-9622-A272C8DDAD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32420" y="4196070"/>
                  <a:ext cx="352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8E3CED8-C89D-432D-B21F-9E1E6EA721AC}"/>
                    </a:ext>
                  </a:extLst>
                </p14:cNvPr>
                <p14:cNvContentPartPr/>
                <p14:nvPr/>
              </p14:nvContentPartPr>
              <p14:xfrm>
                <a:off x="2855700" y="4173390"/>
                <a:ext cx="11160" cy="36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8E3CED8-C89D-432D-B21F-9E1E6EA721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8060" y="4155390"/>
                  <a:ext cx="46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7AF2F8F-B6A4-4222-96DA-C7515F8C51A4}"/>
                    </a:ext>
                  </a:extLst>
                </p14:cNvPr>
                <p14:cNvContentPartPr/>
                <p14:nvPr/>
              </p14:nvContentPartPr>
              <p14:xfrm>
                <a:off x="2389140" y="4167990"/>
                <a:ext cx="453240" cy="272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7AF2F8F-B6A4-4222-96DA-C7515F8C51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71140" y="4150350"/>
                  <a:ext cx="488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FFE3805-2A31-4403-8925-F16E02AF9DB2}"/>
                    </a:ext>
                  </a:extLst>
                </p14:cNvPr>
                <p14:cNvContentPartPr/>
                <p14:nvPr/>
              </p14:nvContentPartPr>
              <p14:xfrm>
                <a:off x="2570220" y="4209030"/>
                <a:ext cx="250560" cy="2887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FFE3805-2A31-4403-8925-F16E02AF9D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52580" y="4191030"/>
                  <a:ext cx="286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45C2D65-9B60-48B1-9B7E-EDF817779262}"/>
                    </a:ext>
                  </a:extLst>
                </p14:cNvPr>
                <p14:cNvContentPartPr/>
                <p14:nvPr/>
              </p14:nvContentPartPr>
              <p14:xfrm>
                <a:off x="2395620" y="4188870"/>
                <a:ext cx="255600" cy="297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45C2D65-9B60-48B1-9B7E-EDF8177792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77620" y="4171230"/>
                  <a:ext cx="291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3C9E239-8B40-4132-9D3D-3F9AD9609EBB}"/>
                    </a:ext>
                  </a:extLst>
                </p14:cNvPr>
                <p14:cNvContentPartPr/>
                <p14:nvPr/>
              </p14:nvContentPartPr>
              <p14:xfrm>
                <a:off x="2282580" y="4559670"/>
                <a:ext cx="546480" cy="16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3C9E239-8B40-4132-9D3D-3F9AD9609E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4580" y="4542030"/>
                  <a:ext cx="582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664FEE4-DB3A-4E79-8C41-6F2BF68FEEFC}"/>
                    </a:ext>
                  </a:extLst>
                </p14:cNvPr>
                <p14:cNvContentPartPr/>
                <p14:nvPr/>
              </p14:nvContentPartPr>
              <p14:xfrm>
                <a:off x="2771820" y="4619070"/>
                <a:ext cx="134640" cy="135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664FEE4-DB3A-4E79-8C41-6F2BF68FEE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53820" y="4601070"/>
                  <a:ext cx="170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3B159A4-3641-4F12-8C7F-4F6A27A288A4}"/>
                    </a:ext>
                  </a:extLst>
                </p14:cNvPr>
                <p14:cNvContentPartPr/>
                <p14:nvPr/>
              </p14:nvContentPartPr>
              <p14:xfrm>
                <a:off x="2874060" y="4576950"/>
                <a:ext cx="119160" cy="118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3B159A4-3641-4F12-8C7F-4F6A27A288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56420" y="4559310"/>
                  <a:ext cx="15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48EBC94-D4B0-4888-8C38-8A4D7D0C1D54}"/>
                    </a:ext>
                  </a:extLst>
                </p14:cNvPr>
                <p14:cNvContentPartPr/>
                <p14:nvPr/>
              </p14:nvContentPartPr>
              <p14:xfrm>
                <a:off x="2961540" y="4646430"/>
                <a:ext cx="64440" cy="190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48EBC94-D4B0-4888-8C38-8A4D7D0C1D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43900" y="4628790"/>
                  <a:ext cx="1000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754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C2E9-652D-4E7F-AD6E-B6C9E8B8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Schaltplan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851386-3E2E-42EF-B511-97FD6ACE4485}"/>
              </a:ext>
            </a:extLst>
          </p:cNvPr>
          <p:cNvGrpSpPr/>
          <p:nvPr/>
        </p:nvGrpSpPr>
        <p:grpSpPr>
          <a:xfrm>
            <a:off x="1770505" y="2667462"/>
            <a:ext cx="6410325" cy="2867025"/>
            <a:chOff x="1770505" y="2667462"/>
            <a:chExt cx="6410325" cy="286702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4E9C555-8271-4308-92C9-381D4FB1D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505" y="2667462"/>
              <a:ext cx="6410325" cy="2867025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ED88B0C-D871-476F-8898-113E14CFCB20}"/>
                </a:ext>
              </a:extLst>
            </p:cNvPr>
            <p:cNvGrpSpPr/>
            <p:nvPr/>
          </p:nvGrpSpPr>
          <p:grpSpPr>
            <a:xfrm>
              <a:off x="2795745" y="3555990"/>
              <a:ext cx="199800" cy="250560"/>
              <a:chOff x="2795745" y="3555990"/>
              <a:chExt cx="199800" cy="250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F75189E5-5235-4239-B106-F773FAA0CDB8}"/>
                      </a:ext>
                    </a:extLst>
                  </p14:cNvPr>
                  <p14:cNvContentPartPr/>
                  <p14:nvPr/>
                </p14:nvContentPartPr>
                <p14:xfrm>
                  <a:off x="2795745" y="3555990"/>
                  <a:ext cx="135000" cy="23580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75189E5-5235-4239-B106-F773FAA0CDB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786745" y="3547350"/>
                    <a:ext cx="15264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ED2B53EE-2E5E-47A8-9049-8ACD903A85AB}"/>
                      </a:ext>
                    </a:extLst>
                  </p14:cNvPr>
                  <p14:cNvContentPartPr/>
                  <p14:nvPr/>
                </p14:nvContentPartPr>
                <p14:xfrm>
                  <a:off x="2867025" y="3677310"/>
                  <a:ext cx="128520" cy="12924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ED2B53EE-2E5E-47A8-9049-8ACD903A85A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858385" y="3668670"/>
                    <a:ext cx="14616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C053DFD-0C6A-4D61-962D-344586674E76}"/>
                </a:ext>
              </a:extLst>
            </p:cNvPr>
            <p:cNvGrpSpPr/>
            <p:nvPr/>
          </p:nvGrpSpPr>
          <p:grpSpPr>
            <a:xfrm>
              <a:off x="7498425" y="3533310"/>
              <a:ext cx="254160" cy="299160"/>
              <a:chOff x="7498425" y="3533310"/>
              <a:chExt cx="254160" cy="299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4EAB5AD-AAB5-4AAD-9B29-7A3B2E51680A}"/>
                      </a:ext>
                    </a:extLst>
                  </p14:cNvPr>
                  <p14:cNvContentPartPr/>
                  <p14:nvPr/>
                </p14:nvContentPartPr>
                <p14:xfrm>
                  <a:off x="7498425" y="3627270"/>
                  <a:ext cx="144720" cy="16452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4EAB5AD-AAB5-4AAD-9B29-7A3B2E51680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489425" y="3618270"/>
                    <a:ext cx="1623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798824CC-FBA9-46AA-AA03-8452919D3CFF}"/>
                      </a:ext>
                    </a:extLst>
                  </p14:cNvPr>
                  <p14:cNvContentPartPr/>
                  <p14:nvPr/>
                </p14:nvContentPartPr>
                <p14:xfrm>
                  <a:off x="7575465" y="3738510"/>
                  <a:ext cx="95760" cy="9396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798824CC-FBA9-46AA-AA03-8452919D3CF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566825" y="3729870"/>
                    <a:ext cx="11340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97DB74C-5D42-4E78-9F72-C6FFF2D6B750}"/>
                      </a:ext>
                    </a:extLst>
                  </p14:cNvPr>
                  <p14:cNvContentPartPr/>
                  <p14:nvPr/>
                </p14:nvContentPartPr>
                <p14:xfrm>
                  <a:off x="7524345" y="3533310"/>
                  <a:ext cx="228240" cy="1656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97DB74C-5D42-4E78-9F72-C6FFF2D6B75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515705" y="3524310"/>
                    <a:ext cx="24588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782E91-2972-485A-89BA-DE9F593F29BF}"/>
                    </a:ext>
                  </a:extLst>
                </p14:cNvPr>
                <p14:cNvContentPartPr/>
                <p14:nvPr/>
              </p14:nvContentPartPr>
              <p14:xfrm>
                <a:off x="3977265" y="4901310"/>
                <a:ext cx="145080" cy="20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782E91-2972-485A-89BA-DE9F593F29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8625" y="4892670"/>
                  <a:ext cx="162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5318A7-BCCF-406A-8940-92FFFDB3F18F}"/>
                    </a:ext>
                  </a:extLst>
                </p14:cNvPr>
                <p14:cNvContentPartPr/>
                <p14:nvPr/>
              </p14:nvContentPartPr>
              <p14:xfrm>
                <a:off x="6252105" y="4878630"/>
                <a:ext cx="164520" cy="203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5318A7-BCCF-406A-8940-92FFFDB3F1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3105" y="4869630"/>
                  <a:ext cx="18216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A68A054-FF72-4C24-969A-B1BC96A12067}"/>
                  </a:ext>
                </a:extLst>
              </p14:cNvPr>
              <p14:cNvContentPartPr/>
              <p14:nvPr/>
            </p14:nvContentPartPr>
            <p14:xfrm>
              <a:off x="8612820" y="3191670"/>
              <a:ext cx="318960" cy="20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A68A054-FF72-4C24-969A-B1BC96A120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4180" y="3182670"/>
                <a:ext cx="3366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BFFEAA0-C54D-472B-8319-FAB51BBD0C5F}"/>
                  </a:ext>
                </a:extLst>
              </p14:cNvPr>
              <p14:cNvContentPartPr/>
              <p14:nvPr/>
            </p14:nvContentPartPr>
            <p14:xfrm>
              <a:off x="9157500" y="3081150"/>
              <a:ext cx="18360" cy="203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BFFEAA0-C54D-472B-8319-FAB51BBD0C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8860" y="3072150"/>
                <a:ext cx="36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A2634D6-45FA-422C-9889-5D58DF95696E}"/>
                  </a:ext>
                </a:extLst>
              </p14:cNvPr>
              <p14:cNvContentPartPr/>
              <p14:nvPr/>
            </p14:nvContentPartPr>
            <p14:xfrm>
              <a:off x="9144900" y="3209310"/>
              <a:ext cx="124560" cy="252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A2634D6-45FA-422C-9889-5D58DF9569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35900" y="3200670"/>
                <a:ext cx="142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899A6D7-3A17-41B9-A87E-B17F7C75B8DC}"/>
                  </a:ext>
                </a:extLst>
              </p14:cNvPr>
              <p14:cNvContentPartPr/>
              <p14:nvPr/>
            </p14:nvContentPartPr>
            <p14:xfrm>
              <a:off x="9269100" y="3112830"/>
              <a:ext cx="138960" cy="1879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899A6D7-3A17-41B9-A87E-B17F7C75B8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60460" y="3104190"/>
                <a:ext cx="1566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6E8AA44-B061-44B2-9D20-CE28EDEDCF8F}"/>
                  </a:ext>
                </a:extLst>
              </p14:cNvPr>
              <p14:cNvContentPartPr/>
              <p14:nvPr/>
            </p14:nvContentPartPr>
            <p14:xfrm>
              <a:off x="9391500" y="3126150"/>
              <a:ext cx="360" cy="1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6E8AA44-B061-44B2-9D20-CE28EDEDCF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82860" y="311751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127291-4186-4395-BEBF-247B925ECC92}"/>
                  </a:ext>
                </a:extLst>
              </p14:cNvPr>
              <p14:cNvContentPartPr/>
              <p14:nvPr/>
            </p14:nvContentPartPr>
            <p14:xfrm>
              <a:off x="9432180" y="3200310"/>
              <a:ext cx="121320" cy="261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127291-4186-4395-BEBF-247B925ECC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23540" y="3191670"/>
                <a:ext cx="1389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1614748-7EE6-4343-9C10-C525F032D4E6}"/>
                  </a:ext>
                </a:extLst>
              </p14:cNvPr>
              <p14:cNvContentPartPr/>
              <p14:nvPr/>
            </p14:nvContentPartPr>
            <p14:xfrm>
              <a:off x="9560340" y="3013470"/>
              <a:ext cx="131040" cy="295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1614748-7EE6-4343-9C10-C525F032D4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51340" y="3004470"/>
                <a:ext cx="1486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6EDD637-903D-4EF5-8BF1-76FD1635275C}"/>
                  </a:ext>
                </a:extLst>
              </p14:cNvPr>
              <p14:cNvContentPartPr/>
              <p14:nvPr/>
            </p14:nvContentPartPr>
            <p14:xfrm>
              <a:off x="8624340" y="3592350"/>
              <a:ext cx="329040" cy="36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6EDD637-903D-4EF5-8BF1-76FD163527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15340" y="3583350"/>
                <a:ext cx="346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97C8D27-6D79-4302-B29A-595C53DABB92}"/>
                  </a:ext>
                </a:extLst>
              </p14:cNvPr>
              <p14:cNvContentPartPr/>
              <p14:nvPr/>
            </p14:nvContentPartPr>
            <p14:xfrm>
              <a:off x="9086580" y="3546630"/>
              <a:ext cx="195840" cy="208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97C8D27-6D79-4302-B29A-595C53DABB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77940" y="3537630"/>
                <a:ext cx="2134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5FAB258-65C4-4825-BE96-E8D01E5FFFE6}"/>
                  </a:ext>
                </a:extLst>
              </p14:cNvPr>
              <p14:cNvContentPartPr/>
              <p14:nvPr/>
            </p14:nvContentPartPr>
            <p14:xfrm>
              <a:off x="9314460" y="3656430"/>
              <a:ext cx="114840" cy="106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5FAB258-65C4-4825-BE96-E8D01E5FFFE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05820" y="3647430"/>
                <a:ext cx="1324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F1AFF7A-50B8-4F42-8397-7A6AA8446E00}"/>
                  </a:ext>
                </a:extLst>
              </p14:cNvPr>
              <p14:cNvContentPartPr/>
              <p14:nvPr/>
            </p14:nvContentPartPr>
            <p14:xfrm>
              <a:off x="9485100" y="3612510"/>
              <a:ext cx="223200" cy="1306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F1AFF7A-50B8-4F42-8397-7A6AA8446E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76460" y="3603870"/>
                <a:ext cx="240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1693BA-69E3-42E6-9224-E6EED345D8DE}"/>
                  </a:ext>
                </a:extLst>
              </p14:cNvPr>
              <p14:cNvContentPartPr/>
              <p14:nvPr/>
            </p14:nvContentPartPr>
            <p14:xfrm>
              <a:off x="3688380" y="4542750"/>
              <a:ext cx="14760" cy="7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1693BA-69E3-42E6-9224-E6EED345D8D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0380" y="4525110"/>
                <a:ext cx="504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E7EF6E7-5D57-4598-923C-8336C7B8350A}"/>
                  </a:ext>
                </a:extLst>
              </p14:cNvPr>
              <p14:cNvContentPartPr/>
              <p14:nvPr/>
            </p14:nvContentPartPr>
            <p14:xfrm>
              <a:off x="3555180" y="4466790"/>
              <a:ext cx="655560" cy="25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E7EF6E7-5D57-4598-923C-8336C7B8350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7540" y="4449150"/>
                <a:ext cx="691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DF013AB-7DC9-4FD0-A4DC-5C55CBD8A4C7}"/>
                  </a:ext>
                </a:extLst>
              </p14:cNvPr>
              <p14:cNvContentPartPr/>
              <p14:nvPr/>
            </p14:nvContentPartPr>
            <p14:xfrm>
              <a:off x="4172940" y="3896910"/>
              <a:ext cx="1814760" cy="573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DF013AB-7DC9-4FD0-A4DC-5C55CBD8A4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54940" y="3878910"/>
                <a:ext cx="185040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32384FC-33C2-4AD1-AE44-DE36DFCF9155}"/>
                  </a:ext>
                </a:extLst>
              </p14:cNvPr>
              <p14:cNvContentPartPr/>
              <p14:nvPr/>
            </p14:nvContentPartPr>
            <p14:xfrm>
              <a:off x="6033060" y="3879630"/>
              <a:ext cx="927720" cy="26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32384FC-33C2-4AD1-AE44-DE36DFCF91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15060" y="3861990"/>
                <a:ext cx="9633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836FAA5-5C7D-484E-AC2B-4E07105217A2}"/>
              </a:ext>
            </a:extLst>
          </p:cNvPr>
          <p:cNvGrpSpPr/>
          <p:nvPr/>
        </p:nvGrpSpPr>
        <p:grpSpPr>
          <a:xfrm>
            <a:off x="6784740" y="3868830"/>
            <a:ext cx="1320120" cy="1460160"/>
            <a:chOff x="6784740" y="3868830"/>
            <a:chExt cx="1320120" cy="14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E5A1CA-49C1-4926-97ED-5CB81D3B47FB}"/>
                    </a:ext>
                  </a:extLst>
                </p14:cNvPr>
                <p14:cNvContentPartPr/>
                <p14:nvPr/>
              </p14:nvContentPartPr>
              <p14:xfrm>
                <a:off x="7443180" y="4222710"/>
                <a:ext cx="267840" cy="31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E5A1CA-49C1-4926-97ED-5CB81D3B47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25540" y="4204710"/>
                  <a:ext cx="303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1AEA9A-7677-4870-8BF9-64EA03E7CC69}"/>
                    </a:ext>
                  </a:extLst>
                </p14:cNvPr>
                <p14:cNvContentPartPr/>
                <p14:nvPr/>
              </p14:nvContentPartPr>
              <p14:xfrm>
                <a:off x="7690140" y="4196070"/>
                <a:ext cx="247680" cy="33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1AEA9A-7677-4870-8BF9-64EA03E7CC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72500" y="4178430"/>
                  <a:ext cx="283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A7EB58-232F-413A-BAB7-D515F4B0EF2A}"/>
                    </a:ext>
                  </a:extLst>
                </p14:cNvPr>
                <p14:cNvContentPartPr/>
                <p14:nvPr/>
              </p14:nvContentPartPr>
              <p14:xfrm>
                <a:off x="7430220" y="4178070"/>
                <a:ext cx="584280" cy="36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A7EB58-232F-413A-BAB7-D515F4B0EF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2580" y="4160430"/>
                  <a:ext cx="619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FDBF46-6AD3-450E-959E-087D5A8A890D}"/>
                    </a:ext>
                  </a:extLst>
                </p14:cNvPr>
                <p14:cNvContentPartPr/>
                <p14:nvPr/>
              </p14:nvContentPartPr>
              <p14:xfrm>
                <a:off x="7499700" y="4182030"/>
                <a:ext cx="438120" cy="275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FDBF46-6AD3-450E-959E-087D5A8A89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81700" y="4164030"/>
                  <a:ext cx="47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89F66D-8501-4398-9755-B3E6DADAEAD9}"/>
                    </a:ext>
                  </a:extLst>
                </p14:cNvPr>
                <p14:cNvContentPartPr/>
                <p14:nvPr/>
              </p14:nvContentPartPr>
              <p14:xfrm>
                <a:off x="7674300" y="3887550"/>
                <a:ext cx="19800" cy="266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89F66D-8501-4398-9755-B3E6DADAEA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56300" y="3869910"/>
                  <a:ext cx="55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7FD66D-7D66-423D-87E3-CCF1CFDE08C5}"/>
                    </a:ext>
                  </a:extLst>
                </p14:cNvPr>
                <p14:cNvContentPartPr/>
                <p14:nvPr/>
              </p14:nvContentPartPr>
              <p14:xfrm>
                <a:off x="7434180" y="4539870"/>
                <a:ext cx="532440" cy="2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7FD66D-7D66-423D-87E3-CCF1CFDE08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6540" y="4522230"/>
                  <a:ext cx="56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78A890-57CF-4EBD-8B97-FA77BE3F1642}"/>
                    </a:ext>
                  </a:extLst>
                </p14:cNvPr>
                <p14:cNvContentPartPr/>
                <p14:nvPr/>
              </p14:nvContentPartPr>
              <p14:xfrm>
                <a:off x="7927020" y="4626990"/>
                <a:ext cx="95400" cy="110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78A890-57CF-4EBD-8B97-FA77BE3F16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9380" y="4609350"/>
                  <a:ext cx="131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D81D3A-F689-4913-8011-E9A9F7DA821D}"/>
                    </a:ext>
                  </a:extLst>
                </p14:cNvPr>
                <p14:cNvContentPartPr/>
                <p14:nvPr/>
              </p14:nvContentPartPr>
              <p14:xfrm>
                <a:off x="8008740" y="4596030"/>
                <a:ext cx="96120" cy="9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D81D3A-F689-4913-8011-E9A9F7DA82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0740" y="4578390"/>
                  <a:ext cx="131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D09B62A-C34D-43A0-AFB5-B3E92635245A}"/>
                    </a:ext>
                  </a:extLst>
                </p14:cNvPr>
                <p14:cNvContentPartPr/>
                <p14:nvPr/>
              </p14:nvContentPartPr>
              <p14:xfrm>
                <a:off x="7015500" y="3868830"/>
                <a:ext cx="719280" cy="42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D09B62A-C34D-43A0-AFB5-B3E9263524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97860" y="3850830"/>
                  <a:ext cx="754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89F02D-88D1-4EA1-8C18-E9C24405EC20}"/>
                    </a:ext>
                  </a:extLst>
                </p14:cNvPr>
                <p14:cNvContentPartPr/>
                <p14:nvPr/>
              </p14:nvContentPartPr>
              <p14:xfrm>
                <a:off x="6790860" y="3912030"/>
                <a:ext cx="262080" cy="366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89F02D-88D1-4EA1-8C18-E9C24405E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3220" y="3894030"/>
                  <a:ext cx="29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794606-B4D9-4950-874F-2E6CD3F79A53}"/>
                    </a:ext>
                  </a:extLst>
                </p14:cNvPr>
                <p14:cNvContentPartPr/>
                <p14:nvPr/>
              </p14:nvContentPartPr>
              <p14:xfrm>
                <a:off x="6784740" y="4287870"/>
                <a:ext cx="250560" cy="528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794606-B4D9-4950-874F-2E6CD3F79A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66740" y="4270230"/>
                  <a:ext cx="2862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28899E-D75D-45C5-8DBF-5E26771DCAD0}"/>
                    </a:ext>
                  </a:extLst>
                </p14:cNvPr>
                <p14:cNvContentPartPr/>
                <p14:nvPr/>
              </p14:nvContentPartPr>
              <p14:xfrm>
                <a:off x="7703820" y="4547070"/>
                <a:ext cx="10440" cy="781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28899E-D75D-45C5-8DBF-5E26771DCA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85820" y="4529430"/>
                  <a:ext cx="4608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8C68AC-233A-4405-964A-B5917D3346C3}"/>
                    </a:ext>
                  </a:extLst>
                </p14:cNvPr>
                <p14:cNvContentPartPr/>
                <p14:nvPr/>
              </p14:nvContentPartPr>
              <p14:xfrm>
                <a:off x="7002900" y="4836510"/>
                <a:ext cx="26640" cy="480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8C68AC-233A-4405-964A-B5917D3346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5260" y="4818870"/>
                  <a:ext cx="62280" cy="51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971655F-919B-47A9-94D7-95A86A64931D}"/>
                  </a:ext>
                </a:extLst>
              </p14:cNvPr>
              <p14:cNvContentPartPr/>
              <p14:nvPr/>
            </p14:nvContentPartPr>
            <p14:xfrm>
              <a:off x="6989580" y="2854710"/>
              <a:ext cx="33120" cy="10180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971655F-919B-47A9-94D7-95A86A64931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71940" y="2836710"/>
                <a:ext cx="6876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CB382D4-0344-4CE7-B7DF-03EABBC340C0}"/>
                  </a:ext>
                </a:extLst>
              </p14:cNvPr>
              <p14:cNvContentPartPr/>
              <p14:nvPr/>
            </p14:nvContentPartPr>
            <p14:xfrm>
              <a:off x="6158700" y="4436550"/>
              <a:ext cx="574200" cy="55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CB382D4-0344-4CE7-B7DF-03EABBC340C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40700" y="4418910"/>
                <a:ext cx="609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3517DF3-3BFC-46C9-AAD1-64F5D5353108}"/>
                  </a:ext>
                </a:extLst>
              </p14:cNvPr>
              <p14:cNvContentPartPr/>
              <p14:nvPr/>
            </p14:nvContentPartPr>
            <p14:xfrm>
              <a:off x="4300380" y="3874590"/>
              <a:ext cx="1827000" cy="594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3517DF3-3BFC-46C9-AAD1-64F5D535310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82740" y="3856950"/>
                <a:ext cx="1862640" cy="63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ADFE35-E6A2-4FB6-AEEF-210EC76C5A9D}"/>
              </a:ext>
            </a:extLst>
          </p:cNvPr>
          <p:cNvGrpSpPr/>
          <p:nvPr/>
        </p:nvGrpSpPr>
        <p:grpSpPr>
          <a:xfrm>
            <a:off x="2560860" y="3821310"/>
            <a:ext cx="1732320" cy="1497960"/>
            <a:chOff x="2560860" y="3821310"/>
            <a:chExt cx="1732320" cy="14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C2EF28-6812-4C6A-8359-AB7601F0DD3B}"/>
                    </a:ext>
                  </a:extLst>
                </p14:cNvPr>
                <p14:cNvContentPartPr/>
                <p14:nvPr/>
              </p14:nvContentPartPr>
              <p14:xfrm>
                <a:off x="3640860" y="4482630"/>
                <a:ext cx="129240" cy="6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C2EF28-6812-4C6A-8359-AB7601F0DD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23220" y="4464990"/>
                  <a:ext cx="164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0FA89A8-7193-4A86-938A-C2BE5ACBBAC4}"/>
                    </a:ext>
                  </a:extLst>
                </p14:cNvPr>
                <p14:cNvContentPartPr/>
                <p14:nvPr/>
              </p14:nvContentPartPr>
              <p14:xfrm>
                <a:off x="3647700" y="4555350"/>
                <a:ext cx="84600" cy="66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0FA89A8-7193-4A86-938A-C2BE5ACBBA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29700" y="4537710"/>
                  <a:ext cx="120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C135F0-2CF6-4805-9374-DF777B3031C3}"/>
                    </a:ext>
                  </a:extLst>
                </p14:cNvPr>
                <p14:cNvContentPartPr/>
                <p14:nvPr/>
              </p14:nvContentPartPr>
              <p14:xfrm>
                <a:off x="3682620" y="4555350"/>
                <a:ext cx="487800" cy="1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C135F0-2CF6-4805-9374-DF777B3031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64620" y="4537710"/>
                  <a:ext cx="523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79F25E-0C97-40E5-AC11-91B15CC06936}"/>
                    </a:ext>
                  </a:extLst>
                </p14:cNvPr>
                <p14:cNvContentPartPr/>
                <p14:nvPr/>
              </p14:nvContentPartPr>
              <p14:xfrm>
                <a:off x="4170060" y="4583790"/>
                <a:ext cx="30960" cy="695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79F25E-0C97-40E5-AC11-91B15CC069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52060" y="4566150"/>
                  <a:ext cx="6660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6A98DE3-ABE8-45FD-B5D7-9391F13ADBAA}"/>
                    </a:ext>
                  </a:extLst>
                </p14:cNvPr>
                <p14:cNvContentPartPr/>
                <p14:nvPr/>
              </p14:nvContentPartPr>
              <p14:xfrm>
                <a:off x="3367260" y="3842190"/>
                <a:ext cx="925920" cy="57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6A98DE3-ABE8-45FD-B5D7-9391F13ADB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49620" y="3824190"/>
                  <a:ext cx="9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EFFFDC-0767-4724-9494-B9FADC62AE9F}"/>
                    </a:ext>
                  </a:extLst>
                </p14:cNvPr>
                <p14:cNvContentPartPr/>
                <p14:nvPr/>
              </p14:nvContentPartPr>
              <p14:xfrm>
                <a:off x="3329820" y="3821310"/>
                <a:ext cx="25560" cy="269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EFFFDC-0767-4724-9494-B9FADC62AE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2180" y="3803670"/>
                  <a:ext cx="61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051A9C-522F-4586-965B-B1DFC9E416C7}"/>
                    </a:ext>
                  </a:extLst>
                </p14:cNvPr>
                <p14:cNvContentPartPr/>
                <p14:nvPr/>
              </p14:nvContentPartPr>
              <p14:xfrm>
                <a:off x="3342060" y="4091310"/>
                <a:ext cx="277920" cy="181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051A9C-522F-4586-965B-B1DFC9E416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24420" y="4073670"/>
                  <a:ext cx="313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7E018A1-37FA-4CA6-93F1-3B9B3002F951}"/>
                    </a:ext>
                  </a:extLst>
                </p14:cNvPr>
                <p14:cNvContentPartPr/>
                <p14:nvPr/>
              </p14:nvContentPartPr>
              <p14:xfrm>
                <a:off x="3588300" y="4278510"/>
                <a:ext cx="11160" cy="329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7E018A1-37FA-4CA6-93F1-3B9B3002F9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70660" y="4260870"/>
                  <a:ext cx="468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296E2D-C17A-4EEF-BA6C-C26B176A3CFA}"/>
                    </a:ext>
                  </a:extLst>
                </p14:cNvPr>
                <p14:cNvContentPartPr/>
                <p14:nvPr/>
              </p14:nvContentPartPr>
              <p14:xfrm>
                <a:off x="3339900" y="4588110"/>
                <a:ext cx="257760" cy="268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296E2D-C17A-4EEF-BA6C-C26B176A3C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21900" y="4570110"/>
                  <a:ext cx="2934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C8B502-6F91-4508-97E0-EAB449462B35}"/>
                    </a:ext>
                  </a:extLst>
                </p14:cNvPr>
                <p14:cNvContentPartPr/>
                <p14:nvPr/>
              </p14:nvContentPartPr>
              <p14:xfrm>
                <a:off x="3315060" y="4841190"/>
                <a:ext cx="13680" cy="478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C8B502-6F91-4508-97E0-EAB449462B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97060" y="4823190"/>
                  <a:ext cx="493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2824DB-6248-495E-8828-837B67967F04}"/>
                    </a:ext>
                  </a:extLst>
                </p14:cNvPr>
                <p14:cNvContentPartPr/>
                <p14:nvPr/>
              </p14:nvContentPartPr>
              <p14:xfrm>
                <a:off x="2612340" y="3891870"/>
                <a:ext cx="847080" cy="36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2824DB-6248-495E-8828-837B67967F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4340" y="3874230"/>
                  <a:ext cx="882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ACE829-F47C-409E-B7AA-CD3B1858AB8E}"/>
                    </a:ext>
                  </a:extLst>
                </p14:cNvPr>
                <p14:cNvContentPartPr/>
                <p14:nvPr/>
              </p14:nvContentPartPr>
              <p14:xfrm>
                <a:off x="2560860" y="3912030"/>
                <a:ext cx="37440" cy="1382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ACE829-F47C-409E-B7AA-CD3B1858AB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42860" y="3894030"/>
                  <a:ext cx="73080" cy="141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7585E6B-72A3-4909-9ECE-3FC36A49F840}"/>
                  </a:ext>
                </a:extLst>
              </p14:cNvPr>
              <p14:cNvContentPartPr/>
              <p14:nvPr/>
            </p14:nvContentPartPr>
            <p14:xfrm>
              <a:off x="3350700" y="2872350"/>
              <a:ext cx="7920" cy="10656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7585E6B-72A3-4909-9ECE-3FC36A49F84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33060" y="2854350"/>
                <a:ext cx="43560" cy="11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59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13">
            <a:extLst>
              <a:ext uri="{FF2B5EF4-FFF2-40B4-BE49-F238E27FC236}">
                <a16:creationId xmlns:a16="http://schemas.microsoft.com/office/drawing/2014/main" id="{F1447A19-D57C-4D1F-B555-0B9CA01EF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8A53E1-5EBA-44EC-8193-26FD0CC2E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" t="40071" r="-4" b="70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145C4-9997-439F-8434-1810F1AC3C2C}"/>
              </a:ext>
            </a:extLst>
          </p:cNvPr>
          <p:cNvGrpSpPr/>
          <p:nvPr/>
        </p:nvGrpSpPr>
        <p:grpSpPr>
          <a:xfrm>
            <a:off x="929092" y="757487"/>
            <a:ext cx="8358110" cy="5343025"/>
            <a:chOff x="235030" y="287796"/>
            <a:chExt cx="8358110" cy="53430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A700A0-1001-4EAA-ABA1-A2EBF766AA26}"/>
                </a:ext>
              </a:extLst>
            </p:cNvPr>
            <p:cNvSpPr txBox="1"/>
            <p:nvPr/>
          </p:nvSpPr>
          <p:spPr>
            <a:xfrm>
              <a:off x="235030" y="288213"/>
              <a:ext cx="3529067" cy="3162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#include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&lt;Arduino.h&gt;</a:t>
              </a:r>
              <a:endPara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spcBef>
                  <a:spcPts val="100"/>
                </a:spcBef>
                <a:buNone/>
              </a:pPr>
              <a:b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#define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 SET </a:t>
              </a:r>
              <a:r>
                <a:rPr lang="en-US" sz="16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5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#define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 RESET </a:t>
              </a:r>
              <a:r>
                <a:rPr lang="en-US" sz="16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18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#define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 Q </a:t>
              </a:r>
              <a:r>
                <a:rPr lang="en-US" sz="16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16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#define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 Q_INV </a:t>
              </a:r>
              <a:r>
                <a:rPr lang="en-US" sz="16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17</a:t>
              </a:r>
            </a:p>
            <a:p>
              <a:pPr marL="0" indent="0">
                <a:spcBef>
                  <a:spcPts val="100"/>
                </a:spcBef>
                <a:buNone/>
              </a:pPr>
              <a:b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write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bool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digitalWrite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Q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digitalWrite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Q_INV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!</a:t>
              </a:r>
              <a:r>
                <a:rPr lang="en-US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C0108C-4AD3-48C6-978E-617E94D48ACB}"/>
                </a:ext>
              </a:extLst>
            </p:cNvPr>
            <p:cNvSpPr txBox="1"/>
            <p:nvPr/>
          </p:nvSpPr>
          <p:spPr>
            <a:xfrm>
              <a:off x="3999107" y="2714638"/>
              <a:ext cx="4594033" cy="2916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loop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digitalRead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 == </a:t>
              </a:r>
              <a:r>
                <a:rPr lang="en-US" sz="16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{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write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}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digitalRead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RESET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 == </a:t>
              </a:r>
              <a:r>
                <a:rPr lang="en-US" sz="1600" b="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endParaRP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{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write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false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}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B0A4B7-6C44-44D5-9857-586943644EF0}"/>
                </a:ext>
              </a:extLst>
            </p:cNvPr>
            <p:cNvSpPr txBox="1"/>
            <p:nvPr/>
          </p:nvSpPr>
          <p:spPr>
            <a:xfrm>
              <a:off x="3999107" y="287796"/>
              <a:ext cx="3529067" cy="2139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setup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 err="1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pinMode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 err="1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pinMode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RESET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 err="1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pinMode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Q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OUTPUT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 err="1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pinMode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Q_INV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OUTPUT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dirty="0">
                  <a:solidFill>
                    <a:schemeClr val="accent4"/>
                  </a:solidFill>
                  <a:effectLst/>
                  <a:latin typeface="Consolas" panose="020B0609020204030204" pitchFamily="49" charset="0"/>
                </a:rPr>
                <a:t>write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false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marL="0" indent="0">
                <a:spcBef>
                  <a:spcPts val="100"/>
                </a:spcBef>
                <a:buNone/>
              </a:pP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99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517ACA-8FDF-49FF-A69C-873FDEDBA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3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BCB2EC0-3BB9-4EC6-923C-0D377E136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4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AA44-2B81-4035-9661-98DD91E1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Inhaltsverzeichnis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C7D1E64-6BD1-43FB-917B-A04826EE4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9297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2914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66012DB-A368-45C5-BBFF-9233038EE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30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132043-1B1E-47CE-AB77-3C0C0658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Vielen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Dank!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9D87F-B274-408C-B745-E42C91AA9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Ich 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hoffe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ihr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konntet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etwas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mitnehmen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44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ED5B-BAE3-484D-8A86-11E8583B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de-DE" sz="6000" dirty="0"/>
              <a:t>Quellen &amp;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D1EE1-5102-40D5-AE3A-7FB84E7A2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rebuchet MS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https://online.visual-paradigm.com/app/diagrams/</a:t>
            </a:r>
            <a:endParaRPr lang="en-US" sz="2200" dirty="0">
              <a:latin typeface="Trebuchet MS (Body)"/>
            </a:endParaRPr>
          </a:p>
          <a:p>
            <a:r>
              <a:rPr lang="en-US" sz="2200" dirty="0">
                <a:latin typeface="Trebuchet MS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https://elektro.turanis.de/html/prj182/index.html</a:t>
            </a:r>
            <a:endParaRPr lang="en-US" sz="2200" dirty="0">
              <a:latin typeface="Trebuchet MS (Body)"/>
            </a:endParaRPr>
          </a:p>
          <a:p>
            <a:r>
              <a:rPr lang="en-US" sz="2200" dirty="0">
                <a:effectLst/>
                <a:latin typeface="Trebuchet MS (Body)"/>
                <a:ea typeface="Yu Mincho" panose="02020400000000000000" pitchFamily="18" charset="-128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https://learn.sparkfun.com/tutorials/what-is-a-circuit/all</a:t>
            </a:r>
            <a:endParaRPr lang="en-US" sz="2200" dirty="0">
              <a:effectLst/>
              <a:latin typeface="Trebuchet MS (Body)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Trebuchet MS (Body)"/>
                <a:ea typeface="Yu Mincho" panose="02020400000000000000" pitchFamily="18" charset="-128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https://www.makerspaces.com/basic-electronics/</a:t>
            </a:r>
            <a:endParaRPr lang="en-US" sz="2200" dirty="0">
              <a:effectLst/>
              <a:latin typeface="Trebuchet MS (Body)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404040"/>
                </a:solidFill>
                <a:latin typeface="Trebuchet MS (Body)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https://en.wikipedia.org/wiki/Electronic_circuit</a:t>
            </a:r>
            <a:endParaRPr lang="en-US" sz="2200" dirty="0">
              <a:solidFill>
                <a:srgbClr val="404040"/>
              </a:solidFill>
              <a:latin typeface="Trebuchet MS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3792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DD952A-63D1-4D5E-B91F-4835885F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Analoge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elektronische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Schaltungen</a:t>
            </a:r>
          </a:p>
        </p:txBody>
      </p:sp>
    </p:spTree>
    <p:extLst>
      <p:ext uri="{BB962C8B-B14F-4D97-AF65-F5344CB8AC3E}">
        <p14:creationId xmlns:p14="http://schemas.microsoft.com/office/powerpoint/2010/main" val="250193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AA428-8417-4F72-A38C-752B0D04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Analoge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elektronische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4BE487-588A-4D1C-B72D-104DA16396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endParaRPr lang="en-US" sz="2400" dirty="0"/>
          </a:p>
          <a:p>
            <a:r>
              <a:rPr lang="de-DE" sz="2400" dirty="0"/>
              <a:t>Spannungsquelle</a:t>
            </a:r>
          </a:p>
          <a:p>
            <a:endParaRPr lang="en-US" sz="2400" dirty="0"/>
          </a:p>
          <a:p>
            <a:r>
              <a:rPr lang="de-DE" sz="2400" dirty="0"/>
              <a:t>Elektronische</a:t>
            </a:r>
            <a:r>
              <a:rPr lang="en-US" sz="2400" dirty="0"/>
              <a:t> </a:t>
            </a:r>
            <a:r>
              <a:rPr lang="de-DE" sz="2400" dirty="0"/>
              <a:t>Bauelemente</a:t>
            </a:r>
          </a:p>
          <a:p>
            <a:endParaRPr lang="en-US" sz="2400" dirty="0"/>
          </a:p>
          <a:p>
            <a:r>
              <a:rPr lang="de-DE" sz="2400" dirty="0"/>
              <a:t>Leitungen</a:t>
            </a:r>
          </a:p>
        </p:txBody>
      </p:sp>
      <p:pic>
        <p:nvPicPr>
          <p:cNvPr id="51" name="Content Placeholder 63">
            <a:extLst>
              <a:ext uri="{FF2B5EF4-FFF2-40B4-BE49-F238E27FC236}">
                <a16:creationId xmlns:a16="http://schemas.microsoft.com/office/drawing/2014/main" id="{07264F3E-48CA-471C-9374-B60445953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6425" y="2905919"/>
            <a:ext cx="29908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AA428-8417-4F72-A38C-752B0D04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Analoge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elektronische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FAA78-47C6-4FFA-BBB9-2989DF13FB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endParaRPr lang="en-US" sz="2400" dirty="0"/>
          </a:p>
          <a:p>
            <a:r>
              <a:rPr lang="de-DE" sz="2400" dirty="0"/>
              <a:t>Durchgehende</a:t>
            </a:r>
            <a:r>
              <a:rPr lang="en-US" sz="2400" dirty="0"/>
              <a:t> </a:t>
            </a:r>
            <a:r>
              <a:rPr lang="de-DE" sz="2400" dirty="0"/>
              <a:t>Verbindung vom Plus- zum Minuspol</a:t>
            </a:r>
          </a:p>
          <a:p>
            <a:endParaRPr lang="en-US" sz="2400" dirty="0"/>
          </a:p>
          <a:p>
            <a:r>
              <a:rPr lang="de-DE" sz="2400" dirty="0"/>
              <a:t>Spannungsunterschied</a:t>
            </a:r>
          </a:p>
          <a:p>
            <a:endParaRPr lang="de-DE" sz="2400" dirty="0"/>
          </a:p>
          <a:p>
            <a:endParaRPr lang="de-DE" sz="2400" dirty="0"/>
          </a:p>
          <a:p>
            <a:pPr marL="0" indent="0" algn="ctr">
              <a:buNone/>
            </a:pPr>
            <a:r>
              <a:rPr lang="en-US" sz="2400" dirty="0"/>
              <a:t>Strom </a:t>
            </a:r>
            <a:r>
              <a:rPr lang="de-DE" sz="2400" dirty="0"/>
              <a:t>fließt</a:t>
            </a:r>
            <a:r>
              <a:rPr lang="en-US" sz="2400" dirty="0"/>
              <a:t> von </a:t>
            </a:r>
            <a:r>
              <a:rPr lang="en-US" sz="2400" b="1" dirty="0"/>
              <a:t>High </a:t>
            </a:r>
            <a:r>
              <a:rPr lang="de-DE" sz="2400" dirty="0"/>
              <a:t>nach</a:t>
            </a:r>
            <a:r>
              <a:rPr lang="en-US" sz="2400" dirty="0"/>
              <a:t> </a:t>
            </a:r>
            <a:r>
              <a:rPr lang="en-US" sz="2400" b="1" dirty="0"/>
              <a:t>Low</a:t>
            </a:r>
            <a:endParaRPr lang="en-US" sz="2400" dirty="0"/>
          </a:p>
        </p:txBody>
      </p:sp>
      <p:pic>
        <p:nvPicPr>
          <p:cNvPr id="65" name="Content Placeholder 40">
            <a:extLst>
              <a:ext uri="{FF2B5EF4-FFF2-40B4-BE49-F238E27FC236}">
                <a16:creationId xmlns:a16="http://schemas.microsoft.com/office/drawing/2014/main" id="{4004880A-6F52-411C-83EA-C8433119C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6425" y="2905919"/>
            <a:ext cx="2990850" cy="2390775"/>
          </a:xfr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C3E4525-3611-46C8-9AB4-20ED280B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88" y="4620657"/>
            <a:ext cx="2381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6198-96FE-410E-9F39-BA48A27A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Analoge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elektronische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Schaltungen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C08F5B-0451-4BFB-8495-8F996160E701}"/>
              </a:ext>
            </a:extLst>
          </p:cNvPr>
          <p:cNvGrpSpPr/>
          <p:nvPr/>
        </p:nvGrpSpPr>
        <p:grpSpPr>
          <a:xfrm>
            <a:off x="838201" y="2810724"/>
            <a:ext cx="8861310" cy="2302483"/>
            <a:chOff x="838200" y="2465305"/>
            <a:chExt cx="10515600" cy="27323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1D1C963-CDF9-4028-94FF-02D0A03AB1DA}"/>
                </a:ext>
              </a:extLst>
            </p:cNvPr>
            <p:cNvGrpSpPr/>
            <p:nvPr/>
          </p:nvGrpSpPr>
          <p:grpSpPr>
            <a:xfrm>
              <a:off x="838200" y="2465305"/>
              <a:ext cx="2990850" cy="2732329"/>
              <a:chOff x="838200" y="1690688"/>
              <a:chExt cx="2990850" cy="273232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6ADBD71-EEF0-404E-939C-B9984DFAE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690688"/>
                <a:ext cx="2990850" cy="2390775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357FEF-00BB-4F91-A1F6-316B03E0C576}"/>
                  </a:ext>
                </a:extLst>
              </p:cNvPr>
              <p:cNvSpPr txBox="1"/>
              <p:nvPr/>
            </p:nvSpPr>
            <p:spPr>
              <a:xfrm>
                <a:off x="1111654" y="4053684"/>
                <a:ext cx="2274802" cy="3693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de-DE" sz="2400" b="1" dirty="0"/>
                  <a:t>Geschlossen</a:t>
                </a:r>
                <a:endParaRPr lang="de-DE" sz="2000" b="1" dirty="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0DCAABA-A0C2-4D2D-B37C-379904DDC513}"/>
                </a:ext>
              </a:extLst>
            </p:cNvPr>
            <p:cNvGrpSpPr/>
            <p:nvPr/>
          </p:nvGrpSpPr>
          <p:grpSpPr>
            <a:xfrm>
              <a:off x="4600575" y="2465305"/>
              <a:ext cx="2990850" cy="2732329"/>
              <a:chOff x="4600575" y="1690688"/>
              <a:chExt cx="2990850" cy="2732329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BC37C08-0041-493A-BA2C-D6D738F43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0575" y="1690688"/>
                <a:ext cx="2990850" cy="239077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721522B-B56E-426D-B4C1-FF3C9B89EBE0}"/>
                  </a:ext>
                </a:extLst>
              </p:cNvPr>
              <p:cNvSpPr txBox="1"/>
              <p:nvPr/>
            </p:nvSpPr>
            <p:spPr>
              <a:xfrm>
                <a:off x="4981432" y="4053684"/>
                <a:ext cx="2096130" cy="3693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de-DE" sz="2400" b="1" dirty="0"/>
                  <a:t>Offen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E60827D-8BD8-4275-B472-6285BE390891}"/>
                </a:ext>
              </a:extLst>
            </p:cNvPr>
            <p:cNvGrpSpPr/>
            <p:nvPr/>
          </p:nvGrpSpPr>
          <p:grpSpPr>
            <a:xfrm>
              <a:off x="8362950" y="2465305"/>
              <a:ext cx="2990850" cy="2732329"/>
              <a:chOff x="8362950" y="1690688"/>
              <a:chExt cx="2990850" cy="2732329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5EC38F4-A001-4529-98FF-884C592C7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2950" y="1690688"/>
                <a:ext cx="2990850" cy="239077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B7E9F3B-51BE-4960-980B-67863CB48009}"/>
                  </a:ext>
                </a:extLst>
              </p:cNvPr>
              <p:cNvSpPr txBox="1"/>
              <p:nvPr/>
            </p:nvSpPr>
            <p:spPr>
              <a:xfrm>
                <a:off x="8467326" y="4053684"/>
                <a:ext cx="2606388" cy="3693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de-DE" sz="2400" b="1" dirty="0"/>
                  <a:t>Kurzschluss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164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F65A-3E5B-474E-A31F-0D590BAE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Analoge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elektronische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Schaltungen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E3FED1-EF8E-41C5-83DE-CF0C17E5C5B2}"/>
              </a:ext>
            </a:extLst>
          </p:cNvPr>
          <p:cNvGrpSpPr/>
          <p:nvPr/>
        </p:nvGrpSpPr>
        <p:grpSpPr>
          <a:xfrm>
            <a:off x="777932" y="1906815"/>
            <a:ext cx="8833394" cy="3984636"/>
            <a:chOff x="777932" y="1906815"/>
            <a:chExt cx="8833394" cy="39846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5EB5C6-4C4A-4CDF-82B1-DDDB24E45328}"/>
                </a:ext>
              </a:extLst>
            </p:cNvPr>
            <p:cNvGrpSpPr/>
            <p:nvPr/>
          </p:nvGrpSpPr>
          <p:grpSpPr>
            <a:xfrm>
              <a:off x="777932" y="1906815"/>
              <a:ext cx="8833394" cy="3340989"/>
              <a:chOff x="2542420" y="2161009"/>
              <a:chExt cx="6799617" cy="257176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12A47F2-6A7E-4095-B797-8D5FF247826B}"/>
                  </a:ext>
                </a:extLst>
              </p:cNvPr>
              <p:cNvGrpSpPr/>
              <p:nvPr/>
            </p:nvGrpSpPr>
            <p:grpSpPr>
              <a:xfrm>
                <a:off x="2542420" y="2342003"/>
                <a:ext cx="2990850" cy="2390775"/>
                <a:chOff x="2672996" y="4197900"/>
                <a:chExt cx="2990850" cy="239077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F8EB888-F9B9-432F-92C0-A7852CB67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2996" y="4197900"/>
                  <a:ext cx="2990850" cy="2390775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C8A85D-9E76-4F6B-99D8-B89F4D92A938}"/>
                    </a:ext>
                  </a:extLst>
                </p:cNvPr>
                <p:cNvSpPr txBox="1"/>
                <p:nvPr/>
              </p:nvSpPr>
              <p:spPr>
                <a:xfrm>
                  <a:off x="3329267" y="4876301"/>
                  <a:ext cx="1560388" cy="533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de-DE" sz="2400" b="1" dirty="0"/>
                    <a:t>Reihen</a:t>
                  </a:r>
                  <a:r>
                    <a:rPr lang="en-US" sz="2400" b="1" dirty="0"/>
                    <a:t>-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de-DE" sz="2400" b="1" dirty="0"/>
                    <a:t>Schaltung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7B6876E-AD94-4AD0-856F-98420AD285A8}"/>
                  </a:ext>
                </a:extLst>
              </p:cNvPr>
              <p:cNvGrpSpPr/>
              <p:nvPr/>
            </p:nvGrpSpPr>
            <p:grpSpPr>
              <a:xfrm>
                <a:off x="6351187" y="2161009"/>
                <a:ext cx="2990850" cy="2390775"/>
                <a:chOff x="6481763" y="4016906"/>
                <a:chExt cx="2990850" cy="239077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3D4F063-BA9D-4DD7-AC34-FCA00B5C1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1763" y="4016906"/>
                  <a:ext cx="2990850" cy="239077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8314BA-BAE5-4167-A56B-6EC3AF463D71}"/>
                    </a:ext>
                  </a:extLst>
                </p:cNvPr>
                <p:cNvSpPr txBox="1"/>
                <p:nvPr/>
              </p:nvSpPr>
              <p:spPr>
                <a:xfrm>
                  <a:off x="6958378" y="4888134"/>
                  <a:ext cx="1314457" cy="5093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400" b="1" dirty="0"/>
                    <a:t>Parallel-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de-DE" sz="2400" b="1" dirty="0"/>
                    <a:t>Schaltung</a:t>
                  </a:r>
                </a:p>
              </p:txBody>
            </p:sp>
          </p:grpSp>
        </p:grp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7CFA0457-9C21-48B3-A85F-D1E5FC8A0CA7}"/>
                </a:ext>
              </a:extLst>
            </p:cNvPr>
            <p:cNvSpPr txBox="1">
              <a:spLocks/>
            </p:cNvSpPr>
            <p:nvPr/>
          </p:nvSpPr>
          <p:spPr>
            <a:xfrm>
              <a:off x="5849001" y="4927601"/>
              <a:ext cx="2699769" cy="9638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i="1" dirty="0"/>
                <a:t>    </a:t>
              </a:r>
              <a:r>
                <a:rPr lang="en-US" sz="2400" b="1" dirty="0"/>
                <a:t>U</a:t>
              </a:r>
              <a:r>
                <a:rPr lang="en-US" sz="2400" dirty="0"/>
                <a:t> 	</a:t>
              </a:r>
              <a:r>
                <a:rPr lang="de-DE" sz="2400" dirty="0"/>
                <a:t>gleich</a:t>
              </a:r>
              <a:r>
                <a:rPr lang="en-US" sz="2400" dirty="0"/>
                <a:t>      </a:t>
              </a:r>
            </a:p>
            <a:p>
              <a:pPr marL="0" indent="0">
                <a:buNone/>
              </a:pPr>
              <a:r>
                <a:rPr lang="en-US" sz="2400" i="1" dirty="0"/>
                <a:t>     </a:t>
              </a:r>
              <a:r>
                <a:rPr lang="en-US" sz="2400" b="1" dirty="0"/>
                <a:t>I</a:t>
              </a:r>
              <a:r>
                <a:rPr lang="en-US" sz="2400" i="1" dirty="0"/>
                <a:t> 	</a:t>
              </a:r>
              <a:r>
                <a:rPr lang="de-AT" sz="2400" dirty="0"/>
                <a:t>verteilt</a:t>
              </a:r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C771B098-DD56-4A8E-91D4-AA21ED319A84}"/>
                </a:ext>
              </a:extLst>
            </p:cNvPr>
            <p:cNvSpPr txBox="1">
              <a:spLocks/>
            </p:cNvSpPr>
            <p:nvPr/>
          </p:nvSpPr>
          <p:spPr>
            <a:xfrm>
              <a:off x="1288979" y="4927601"/>
              <a:ext cx="2699769" cy="9638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i="1" dirty="0"/>
                <a:t>    </a:t>
              </a:r>
              <a:r>
                <a:rPr lang="en-US" sz="2400" b="1" dirty="0"/>
                <a:t>U</a:t>
              </a:r>
              <a:r>
                <a:rPr lang="en-US" sz="2400" i="1" dirty="0"/>
                <a:t> 	</a:t>
              </a:r>
              <a:r>
                <a:rPr lang="de-DE" sz="2400" dirty="0"/>
                <a:t>verteilt</a:t>
              </a:r>
              <a:r>
                <a:rPr lang="en-US" sz="2400" dirty="0"/>
                <a:t>      </a:t>
              </a:r>
            </a:p>
            <a:p>
              <a:pPr marL="0" indent="0">
                <a:buNone/>
              </a:pPr>
              <a:r>
                <a:rPr lang="en-US" sz="2400" i="1" dirty="0"/>
                <a:t>     </a:t>
              </a:r>
              <a:r>
                <a:rPr lang="en-US" sz="2400" b="1" dirty="0"/>
                <a:t>I</a:t>
              </a:r>
              <a:r>
                <a:rPr lang="en-US" sz="2400" i="1" dirty="0"/>
                <a:t> 	</a:t>
              </a:r>
              <a:r>
                <a:rPr lang="de-DE" sz="2400" dirty="0"/>
                <a:t>gleich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80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DD952A-63D1-4D5E-B91F-4835885F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elektronische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Schaltungen</a:t>
            </a:r>
          </a:p>
        </p:txBody>
      </p:sp>
    </p:spTree>
    <p:extLst>
      <p:ext uri="{BB962C8B-B14F-4D97-AF65-F5344CB8AC3E}">
        <p14:creationId xmlns:p14="http://schemas.microsoft.com/office/powerpoint/2010/main" val="363017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AA428-8417-4F72-A38C-752B0D04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elektronische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Schaltungen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4BE487-588A-4D1C-B72D-104DA16396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endParaRPr lang="en-US" sz="2400" dirty="0"/>
          </a:p>
          <a:p>
            <a:r>
              <a:rPr lang="de-DE" sz="2400" dirty="0"/>
              <a:t>Signale mit diskreten Werten</a:t>
            </a:r>
          </a:p>
          <a:p>
            <a:endParaRPr lang="en-US" sz="2400" dirty="0"/>
          </a:p>
          <a:p>
            <a:r>
              <a:rPr lang="de-DE" sz="2400" dirty="0"/>
              <a:t>Logik-Gatter</a:t>
            </a:r>
            <a:endParaRPr lang="en-US" sz="2400" dirty="0"/>
          </a:p>
          <a:p>
            <a:pPr lvl="1"/>
            <a:r>
              <a:rPr lang="en-US" sz="2200" dirty="0"/>
              <a:t>AND</a:t>
            </a:r>
          </a:p>
          <a:p>
            <a:pPr lvl="1"/>
            <a:r>
              <a:rPr lang="en-US" sz="2200" dirty="0"/>
              <a:t>OR</a:t>
            </a:r>
          </a:p>
          <a:p>
            <a:pPr lvl="1"/>
            <a:r>
              <a:rPr lang="en-US" sz="2200" dirty="0"/>
              <a:t>NOT</a:t>
            </a:r>
            <a:endParaRPr lang="de-DE" sz="22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91BFDF0-4B8B-40FB-9DD1-6A8F4C164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1385" y="2878031"/>
            <a:ext cx="3159801" cy="24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84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1133</TotalTime>
  <Words>1024</Words>
  <Application>Microsoft Office PowerPoint</Application>
  <PresentationFormat>Widescreen</PresentationFormat>
  <Paragraphs>169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Trebuchet MS (Body)</vt:lpstr>
      <vt:lpstr>Arial</vt:lpstr>
      <vt:lpstr>Calibri</vt:lpstr>
      <vt:lpstr>Consolas</vt:lpstr>
      <vt:lpstr>Trebuchet MS</vt:lpstr>
      <vt:lpstr>Wingdings 3</vt:lpstr>
      <vt:lpstr>Facet</vt:lpstr>
      <vt:lpstr>Elektronische Schaltungen</vt:lpstr>
      <vt:lpstr>Inhaltsverzeichnis</vt:lpstr>
      <vt:lpstr>Analoge elektronische Schaltungen</vt:lpstr>
      <vt:lpstr>Analoge elektronische Schaltungen</vt:lpstr>
      <vt:lpstr>Analoge elektronische Schaltungen</vt:lpstr>
      <vt:lpstr>Analoge elektronische Schaltungen</vt:lpstr>
      <vt:lpstr>Analoge elektronische Schaltungen</vt:lpstr>
      <vt:lpstr>Digitale elektronische Schaltungen</vt:lpstr>
      <vt:lpstr>Digitale elektronische Schaltungen</vt:lpstr>
      <vt:lpstr>Flip-Flops</vt:lpstr>
      <vt:lpstr>Digitale elektronische Schaltungen</vt:lpstr>
      <vt:lpstr>Beispiel: Schaltung für Flip-Flop</vt:lpstr>
      <vt:lpstr>Schaltplan</vt:lpstr>
      <vt:lpstr>Schaltplan</vt:lpstr>
      <vt:lpstr>Schaltplan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Vielen Dank!</vt:lpstr>
      <vt:lpstr>Quellen &amp;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</dc:title>
  <dc:creator>Alexander Jaroch</dc:creator>
  <cp:lastModifiedBy>Alexander Jaroch</cp:lastModifiedBy>
  <cp:revision>140</cp:revision>
  <dcterms:created xsi:type="dcterms:W3CDTF">2021-04-10T15:36:23Z</dcterms:created>
  <dcterms:modified xsi:type="dcterms:W3CDTF">2021-04-14T18:06:08Z</dcterms:modified>
</cp:coreProperties>
</file>